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3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4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5.xml" ContentType="application/vnd.openxmlformats-officedocument.theme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theme/theme6.xml" ContentType="application/vnd.openxmlformats-officedocument.theme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theme/theme7.xml" ContentType="application/vnd.openxmlformats-officedocument.theme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theme/theme8.xml" ContentType="application/vnd.openxmlformats-officedocument.theme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4"/>
    <p:sldMasterId id="2147483785" r:id="rId5"/>
    <p:sldMasterId id="2147483827" r:id="rId6"/>
    <p:sldMasterId id="2147483880" r:id="rId7"/>
    <p:sldMasterId id="2147483924" r:id="rId8"/>
    <p:sldMasterId id="2147483954" r:id="rId9"/>
    <p:sldMasterId id="2147483988" r:id="rId10"/>
    <p:sldMasterId id="2147484022" r:id="rId11"/>
    <p:sldMasterId id="2147484084" r:id="rId12"/>
  </p:sldMasterIdLst>
  <p:notesMasterIdLst>
    <p:notesMasterId r:id="rId19"/>
  </p:notesMasterIdLst>
  <p:handoutMasterIdLst>
    <p:handoutMasterId r:id="rId20"/>
  </p:handoutMasterIdLst>
  <p:sldIdLst>
    <p:sldId id="2325" r:id="rId13"/>
    <p:sldId id="2359" r:id="rId14"/>
    <p:sldId id="3590" r:id="rId15"/>
    <p:sldId id="3589" r:id="rId16"/>
    <p:sldId id="2352" r:id="rId17"/>
    <p:sldId id="359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175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6ED2B05-D4B2-AD9A-201E-CA580F31FF1F}" name="Ankur Somani" initials="AS" userId="S::ankur.somani@calsoftinc.com::d47bf1cb-3737-4643-9e12-105466a8d33b" providerId="AD"/>
  <p188:author id="{16EF1E21-6CA6-6851-7081-008F988EB854}" name="Vipin Shankar" initials="VS" userId="S::vipin.shankar@calsoftinc.com::4fbfa843-3a99-48f3-83aa-8de9556ca9f4" providerId="AD"/>
  <p188:author id="{93F56162-D2DE-5C12-779D-7EA8B11CD986}" name="Sudipta Chandra" initials="SC" userId="S::sudipta.chandra@calsoftinc.com::b425cbb7-c0f2-4bc2-b563-2b6b4b7b493d" providerId="AD"/>
  <p188:author id="{68480481-35AF-8447-73D9-4390CCD9FFCE}" name="Anshul Bhide" initials="AB" userId="S::anshul@calsoftinc.com::867e1d66-e5cf-4086-9f7a-48317d32dba0" providerId="AD"/>
  <p188:author id="{3FC3E1B4-FC9F-3681-B1A3-DE2097EF425F}" name="Akhilesh Baraskar" initials="AB" userId="S::akhilesh.baraskar@calsoftinc.com::de837b6d-2362-4aab-9d47-b7b75e77d7d7" providerId="AD"/>
  <p188:author id="{5ED6D6D0-4525-12A9-3DB1-700DF9269CDD}" name="Nilesh Chopda" initials="" userId="S::nilesh.chopda@calsoftinc.com::edf7ab5e-a431-4346-a760-13e4b9540d27" providerId="AD"/>
  <p188:author id="{18B19DFD-C4C0-9C1C-3D71-85FE8B902FB9}" name="Surendra Joshi" initials="SJ" userId="S::surendra.joshi@calsoftinc.com::525b615d-fd38-4c57-b7d5-087d54b8388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6183F"/>
    <a:srgbClr val="FFFFCC"/>
    <a:srgbClr val="46FCF8"/>
    <a:srgbClr val="FF0000"/>
    <a:srgbClr val="FFFFFF"/>
    <a:srgbClr val="3EC1D5"/>
    <a:srgbClr val="324D5E"/>
    <a:srgbClr val="0D84BD"/>
    <a:srgbClr val="237F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48"/>
      </p:cViewPr>
      <p:guideLst>
        <p:guide orient="horz" pos="2183"/>
        <p:guide pos="175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3.xml"/><Relationship Id="rId23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2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tosh Nambiar" userId="d497d17f-9ab5-4364-baa6-efb88226cff4" providerId="ADAL" clId="{E1600C87-54EC-49B6-99A0-BD3160A51483}"/>
    <pc:docChg chg="custSel modSld">
      <pc:chgData name="Santosh Nambiar" userId="d497d17f-9ab5-4364-baa6-efb88226cff4" providerId="ADAL" clId="{E1600C87-54EC-49B6-99A0-BD3160A51483}" dt="2025-06-10T02:34:11.400" v="2" actId="20577"/>
      <pc:docMkLst>
        <pc:docMk/>
      </pc:docMkLst>
      <pc:sldChg chg="modSp mod">
        <pc:chgData name="Santosh Nambiar" userId="d497d17f-9ab5-4364-baa6-efb88226cff4" providerId="ADAL" clId="{E1600C87-54EC-49B6-99A0-BD3160A51483}" dt="2025-06-10T02:34:11.400" v="2" actId="20577"/>
        <pc:sldMkLst>
          <pc:docMk/>
          <pc:sldMk cId="924113804" sldId="387"/>
        </pc:sldMkLst>
      </pc:sldChg>
    </pc:docChg>
  </pc:docChgLst>
  <pc:docChgLst>
    <pc:chgData name="Debajit Sen" userId="6c5132fd-877f-4db8-9d78-31c89084d526" providerId="ADAL" clId="{E2C8BDB1-37E9-488C-855D-9DE92DA6406B}"/>
    <pc:docChg chg="delSld delMainMaster">
      <pc:chgData name="Debajit Sen" userId="6c5132fd-877f-4db8-9d78-31c89084d526" providerId="ADAL" clId="{E2C8BDB1-37E9-488C-855D-9DE92DA6406B}" dt="2025-10-27T08:18:42.687" v="18" actId="47"/>
      <pc:docMkLst>
        <pc:docMk/>
      </pc:docMkLst>
      <pc:sldChg chg="del">
        <pc:chgData name="Debajit Sen" userId="6c5132fd-877f-4db8-9d78-31c89084d526" providerId="ADAL" clId="{E2C8BDB1-37E9-488C-855D-9DE92DA6406B}" dt="2025-10-27T08:17:07.847" v="0" actId="47"/>
        <pc:sldMkLst>
          <pc:docMk/>
          <pc:sldMk cId="3018572719" sldId="291"/>
        </pc:sldMkLst>
      </pc:sldChg>
      <pc:sldChg chg="del">
        <pc:chgData name="Debajit Sen" userId="6c5132fd-877f-4db8-9d78-31c89084d526" providerId="ADAL" clId="{E2C8BDB1-37E9-488C-855D-9DE92DA6406B}" dt="2025-10-27T08:18:42.687" v="18" actId="47"/>
        <pc:sldMkLst>
          <pc:docMk/>
          <pc:sldMk cId="2644959482" sldId="292"/>
        </pc:sldMkLst>
      </pc:sldChg>
      <pc:sldChg chg="del">
        <pc:chgData name="Debajit Sen" userId="6c5132fd-877f-4db8-9d78-31c89084d526" providerId="ADAL" clId="{E2C8BDB1-37E9-488C-855D-9DE92DA6406B}" dt="2025-10-27T08:17:11.727" v="4" actId="47"/>
        <pc:sldMkLst>
          <pc:docMk/>
          <pc:sldMk cId="2483392030" sldId="359"/>
        </pc:sldMkLst>
      </pc:sldChg>
      <pc:sldChg chg="del">
        <pc:chgData name="Debajit Sen" userId="6c5132fd-877f-4db8-9d78-31c89084d526" providerId="ADAL" clId="{E2C8BDB1-37E9-488C-855D-9DE92DA6406B}" dt="2025-10-27T08:18:41.748" v="17" actId="47"/>
        <pc:sldMkLst>
          <pc:docMk/>
          <pc:sldMk cId="924113804" sldId="387"/>
        </pc:sldMkLst>
      </pc:sldChg>
      <pc:sldChg chg="del">
        <pc:chgData name="Debajit Sen" userId="6c5132fd-877f-4db8-9d78-31c89084d526" providerId="ADAL" clId="{E2C8BDB1-37E9-488C-855D-9DE92DA6406B}" dt="2025-10-27T08:17:10.202" v="2" actId="47"/>
        <pc:sldMkLst>
          <pc:docMk/>
          <pc:sldMk cId="383895219" sldId="422"/>
        </pc:sldMkLst>
      </pc:sldChg>
      <pc:sldChg chg="del">
        <pc:chgData name="Debajit Sen" userId="6c5132fd-877f-4db8-9d78-31c89084d526" providerId="ADAL" clId="{E2C8BDB1-37E9-488C-855D-9DE92DA6406B}" dt="2025-10-27T08:17:10.947" v="3" actId="47"/>
        <pc:sldMkLst>
          <pc:docMk/>
          <pc:sldMk cId="2816166017" sldId="2156"/>
        </pc:sldMkLst>
      </pc:sldChg>
      <pc:sldChg chg="del">
        <pc:chgData name="Debajit Sen" userId="6c5132fd-877f-4db8-9d78-31c89084d526" providerId="ADAL" clId="{E2C8BDB1-37E9-488C-855D-9DE92DA6406B}" dt="2025-10-27T08:18:19.007" v="15" actId="47"/>
        <pc:sldMkLst>
          <pc:docMk/>
          <pc:sldMk cId="2962942360" sldId="2355"/>
        </pc:sldMkLst>
      </pc:sldChg>
      <pc:sldChg chg="del">
        <pc:chgData name="Debajit Sen" userId="6c5132fd-877f-4db8-9d78-31c89084d526" providerId="ADAL" clId="{E2C8BDB1-37E9-488C-855D-9DE92DA6406B}" dt="2025-10-27T08:18:15.329" v="14" actId="47"/>
        <pc:sldMkLst>
          <pc:docMk/>
          <pc:sldMk cId="3700395430" sldId="2356"/>
        </pc:sldMkLst>
      </pc:sldChg>
      <pc:sldChg chg="del">
        <pc:chgData name="Debajit Sen" userId="6c5132fd-877f-4db8-9d78-31c89084d526" providerId="ADAL" clId="{E2C8BDB1-37E9-488C-855D-9DE92DA6406B}" dt="2025-10-27T08:18:14.515" v="13" actId="47"/>
        <pc:sldMkLst>
          <pc:docMk/>
          <pc:sldMk cId="4215270985" sldId="2360"/>
        </pc:sldMkLst>
      </pc:sldChg>
      <pc:sldChg chg="del">
        <pc:chgData name="Debajit Sen" userId="6c5132fd-877f-4db8-9d78-31c89084d526" providerId="ADAL" clId="{E2C8BDB1-37E9-488C-855D-9DE92DA6406B}" dt="2025-10-27T08:17:08.529" v="1" actId="47"/>
        <pc:sldMkLst>
          <pc:docMk/>
          <pc:sldMk cId="3950307761" sldId="3579"/>
        </pc:sldMkLst>
      </pc:sldChg>
      <pc:sldChg chg="del">
        <pc:chgData name="Debajit Sen" userId="6c5132fd-877f-4db8-9d78-31c89084d526" providerId="ADAL" clId="{E2C8BDB1-37E9-488C-855D-9DE92DA6406B}" dt="2025-10-27T08:17:28.042" v="12" actId="47"/>
        <pc:sldMkLst>
          <pc:docMk/>
          <pc:sldMk cId="3953615113" sldId="3580"/>
        </pc:sldMkLst>
      </pc:sldChg>
      <pc:sldChg chg="del">
        <pc:chgData name="Debajit Sen" userId="6c5132fd-877f-4db8-9d78-31c89084d526" providerId="ADAL" clId="{E2C8BDB1-37E9-488C-855D-9DE92DA6406B}" dt="2025-10-27T08:17:14.294" v="5" actId="47"/>
        <pc:sldMkLst>
          <pc:docMk/>
          <pc:sldMk cId="1856892227" sldId="3582"/>
        </pc:sldMkLst>
      </pc:sldChg>
      <pc:sldChg chg="del">
        <pc:chgData name="Debajit Sen" userId="6c5132fd-877f-4db8-9d78-31c89084d526" providerId="ADAL" clId="{E2C8BDB1-37E9-488C-855D-9DE92DA6406B}" dt="2025-10-27T08:17:27.350" v="11" actId="47"/>
        <pc:sldMkLst>
          <pc:docMk/>
          <pc:sldMk cId="1849806535" sldId="3583"/>
        </pc:sldMkLst>
      </pc:sldChg>
      <pc:sldChg chg="del">
        <pc:chgData name="Debajit Sen" userId="6c5132fd-877f-4db8-9d78-31c89084d526" providerId="ADAL" clId="{E2C8BDB1-37E9-488C-855D-9DE92DA6406B}" dt="2025-10-27T08:17:18.577" v="6" actId="47"/>
        <pc:sldMkLst>
          <pc:docMk/>
          <pc:sldMk cId="149787714" sldId="3584"/>
        </pc:sldMkLst>
      </pc:sldChg>
      <pc:sldChg chg="del">
        <pc:chgData name="Debajit Sen" userId="6c5132fd-877f-4db8-9d78-31c89084d526" providerId="ADAL" clId="{E2C8BDB1-37E9-488C-855D-9DE92DA6406B}" dt="2025-10-27T08:17:19.571" v="7" actId="47"/>
        <pc:sldMkLst>
          <pc:docMk/>
          <pc:sldMk cId="640795788" sldId="3585"/>
        </pc:sldMkLst>
      </pc:sldChg>
      <pc:sldChg chg="del">
        <pc:chgData name="Debajit Sen" userId="6c5132fd-877f-4db8-9d78-31c89084d526" providerId="ADAL" clId="{E2C8BDB1-37E9-488C-855D-9DE92DA6406B}" dt="2025-10-27T08:17:20.127" v="8" actId="47"/>
        <pc:sldMkLst>
          <pc:docMk/>
          <pc:sldMk cId="2374471426" sldId="3586"/>
        </pc:sldMkLst>
      </pc:sldChg>
      <pc:sldChg chg="del">
        <pc:chgData name="Debajit Sen" userId="6c5132fd-877f-4db8-9d78-31c89084d526" providerId="ADAL" clId="{E2C8BDB1-37E9-488C-855D-9DE92DA6406B}" dt="2025-10-27T08:17:23.107" v="10" actId="47"/>
        <pc:sldMkLst>
          <pc:docMk/>
          <pc:sldMk cId="166986114" sldId="3587"/>
        </pc:sldMkLst>
      </pc:sldChg>
      <pc:sldChg chg="del">
        <pc:chgData name="Debajit Sen" userId="6c5132fd-877f-4db8-9d78-31c89084d526" providerId="ADAL" clId="{E2C8BDB1-37E9-488C-855D-9DE92DA6406B}" dt="2025-10-27T08:17:20.759" v="9" actId="47"/>
        <pc:sldMkLst>
          <pc:docMk/>
          <pc:sldMk cId="1700038604" sldId="3588"/>
        </pc:sldMkLst>
      </pc:sldChg>
      <pc:sldChg chg="del">
        <pc:chgData name="Debajit Sen" userId="6c5132fd-877f-4db8-9d78-31c89084d526" providerId="ADAL" clId="{E2C8BDB1-37E9-488C-855D-9DE92DA6406B}" dt="2025-10-27T08:18:21.805" v="16" actId="47"/>
        <pc:sldMkLst>
          <pc:docMk/>
          <pc:sldMk cId="1290143395" sldId="3591"/>
        </pc:sldMkLst>
      </pc:sldChg>
      <pc:sldMasterChg chg="delSldLayout">
        <pc:chgData name="Debajit Sen" userId="6c5132fd-877f-4db8-9d78-31c89084d526" providerId="ADAL" clId="{E2C8BDB1-37E9-488C-855D-9DE92DA6406B}" dt="2025-10-27T08:18:15.329" v="14" actId="47"/>
        <pc:sldMasterMkLst>
          <pc:docMk/>
          <pc:sldMasterMk cId="1296806453" sldId="2147483661"/>
        </pc:sldMasterMkLst>
        <pc:sldLayoutChg chg="del">
          <pc:chgData name="Debajit Sen" userId="6c5132fd-877f-4db8-9d78-31c89084d526" providerId="ADAL" clId="{E2C8BDB1-37E9-488C-855D-9DE92DA6406B}" dt="2025-10-27T08:18:15.329" v="14" actId="47"/>
          <pc:sldLayoutMkLst>
            <pc:docMk/>
            <pc:sldMasterMk cId="1296806453" sldId="2147483661"/>
            <pc:sldLayoutMk cId="1666436399" sldId="2147483772"/>
          </pc:sldLayoutMkLst>
        </pc:sldLayoutChg>
      </pc:sldMasterChg>
      <pc:sldMasterChg chg="delSldLayout">
        <pc:chgData name="Debajit Sen" userId="6c5132fd-877f-4db8-9d78-31c89084d526" providerId="ADAL" clId="{E2C8BDB1-37E9-488C-855D-9DE92DA6406B}" dt="2025-10-27T08:17:27.350" v="11" actId="47"/>
        <pc:sldMasterMkLst>
          <pc:docMk/>
          <pc:sldMasterMk cId="2532586286" sldId="2147483924"/>
        </pc:sldMasterMkLst>
        <pc:sldLayoutChg chg="del">
          <pc:chgData name="Debajit Sen" userId="6c5132fd-877f-4db8-9d78-31c89084d526" providerId="ADAL" clId="{E2C8BDB1-37E9-488C-855D-9DE92DA6406B}" dt="2025-10-27T08:17:27.350" v="11" actId="47"/>
          <pc:sldLayoutMkLst>
            <pc:docMk/>
            <pc:sldMasterMk cId="2532586286" sldId="2147483924"/>
            <pc:sldLayoutMk cId="1299665240" sldId="2147483953"/>
          </pc:sldLayoutMkLst>
        </pc:sldLayoutChg>
      </pc:sldMasterChg>
      <pc:sldMasterChg chg="delSldLayout">
        <pc:chgData name="Debajit Sen" userId="6c5132fd-877f-4db8-9d78-31c89084d526" providerId="ADAL" clId="{E2C8BDB1-37E9-488C-855D-9DE92DA6406B}" dt="2025-10-27T08:18:41.748" v="17" actId="47"/>
        <pc:sldMasterMkLst>
          <pc:docMk/>
          <pc:sldMasterMk cId="338089870" sldId="2147484022"/>
        </pc:sldMasterMkLst>
        <pc:sldLayoutChg chg="del">
          <pc:chgData name="Debajit Sen" userId="6c5132fd-877f-4db8-9d78-31c89084d526" providerId="ADAL" clId="{E2C8BDB1-37E9-488C-855D-9DE92DA6406B}" dt="2025-10-27T08:18:41.748" v="17" actId="47"/>
          <pc:sldLayoutMkLst>
            <pc:docMk/>
            <pc:sldMasterMk cId="338089870" sldId="2147484022"/>
            <pc:sldLayoutMk cId="2995952976" sldId="2147484051"/>
          </pc:sldLayoutMkLst>
        </pc:sldLayoutChg>
      </pc:sldMasterChg>
      <pc:sldMasterChg chg="del delSldLayout">
        <pc:chgData name="Debajit Sen" userId="6c5132fd-877f-4db8-9d78-31c89084d526" providerId="ADAL" clId="{E2C8BDB1-37E9-488C-855D-9DE92DA6406B}" dt="2025-10-27T08:17:08.529" v="1" actId="47"/>
        <pc:sldMasterMkLst>
          <pc:docMk/>
          <pc:sldMasterMk cId="2396597359" sldId="2147484052"/>
        </pc:sldMasterMkLst>
        <pc:sldLayoutChg chg="del">
          <pc:chgData name="Debajit Sen" userId="6c5132fd-877f-4db8-9d78-31c89084d526" providerId="ADAL" clId="{E2C8BDB1-37E9-488C-855D-9DE92DA6406B}" dt="2025-10-27T08:17:08.529" v="1" actId="47"/>
          <pc:sldLayoutMkLst>
            <pc:docMk/>
            <pc:sldMasterMk cId="2396597359" sldId="2147484052"/>
            <pc:sldLayoutMk cId="3916320597" sldId="2147484053"/>
          </pc:sldLayoutMkLst>
        </pc:sldLayoutChg>
        <pc:sldLayoutChg chg="del">
          <pc:chgData name="Debajit Sen" userId="6c5132fd-877f-4db8-9d78-31c89084d526" providerId="ADAL" clId="{E2C8BDB1-37E9-488C-855D-9DE92DA6406B}" dt="2025-10-27T08:17:08.529" v="1" actId="47"/>
          <pc:sldLayoutMkLst>
            <pc:docMk/>
            <pc:sldMasterMk cId="2396597359" sldId="2147484052"/>
            <pc:sldLayoutMk cId="1329139767" sldId="2147484054"/>
          </pc:sldLayoutMkLst>
        </pc:sldLayoutChg>
        <pc:sldLayoutChg chg="del">
          <pc:chgData name="Debajit Sen" userId="6c5132fd-877f-4db8-9d78-31c89084d526" providerId="ADAL" clId="{E2C8BDB1-37E9-488C-855D-9DE92DA6406B}" dt="2025-10-27T08:17:08.529" v="1" actId="47"/>
          <pc:sldLayoutMkLst>
            <pc:docMk/>
            <pc:sldMasterMk cId="2396597359" sldId="2147484052"/>
            <pc:sldLayoutMk cId="1240511412" sldId="2147484055"/>
          </pc:sldLayoutMkLst>
        </pc:sldLayoutChg>
        <pc:sldLayoutChg chg="del">
          <pc:chgData name="Debajit Sen" userId="6c5132fd-877f-4db8-9d78-31c89084d526" providerId="ADAL" clId="{E2C8BDB1-37E9-488C-855D-9DE92DA6406B}" dt="2025-10-27T08:17:08.529" v="1" actId="47"/>
          <pc:sldLayoutMkLst>
            <pc:docMk/>
            <pc:sldMasterMk cId="2396597359" sldId="2147484052"/>
            <pc:sldLayoutMk cId="3069626886" sldId="2147484056"/>
          </pc:sldLayoutMkLst>
        </pc:sldLayoutChg>
        <pc:sldLayoutChg chg="del">
          <pc:chgData name="Debajit Sen" userId="6c5132fd-877f-4db8-9d78-31c89084d526" providerId="ADAL" clId="{E2C8BDB1-37E9-488C-855D-9DE92DA6406B}" dt="2025-10-27T08:17:08.529" v="1" actId="47"/>
          <pc:sldLayoutMkLst>
            <pc:docMk/>
            <pc:sldMasterMk cId="2396597359" sldId="2147484052"/>
            <pc:sldLayoutMk cId="3590955003" sldId="2147484057"/>
          </pc:sldLayoutMkLst>
        </pc:sldLayoutChg>
        <pc:sldLayoutChg chg="del">
          <pc:chgData name="Debajit Sen" userId="6c5132fd-877f-4db8-9d78-31c89084d526" providerId="ADAL" clId="{E2C8BDB1-37E9-488C-855D-9DE92DA6406B}" dt="2025-10-27T08:17:08.529" v="1" actId="47"/>
          <pc:sldLayoutMkLst>
            <pc:docMk/>
            <pc:sldMasterMk cId="2396597359" sldId="2147484052"/>
            <pc:sldLayoutMk cId="1270021195" sldId="2147484058"/>
          </pc:sldLayoutMkLst>
        </pc:sldLayoutChg>
        <pc:sldLayoutChg chg="del">
          <pc:chgData name="Debajit Sen" userId="6c5132fd-877f-4db8-9d78-31c89084d526" providerId="ADAL" clId="{E2C8BDB1-37E9-488C-855D-9DE92DA6406B}" dt="2025-10-27T08:17:08.529" v="1" actId="47"/>
          <pc:sldLayoutMkLst>
            <pc:docMk/>
            <pc:sldMasterMk cId="2396597359" sldId="2147484052"/>
            <pc:sldLayoutMk cId="2897997198" sldId="2147484059"/>
          </pc:sldLayoutMkLst>
        </pc:sldLayoutChg>
        <pc:sldLayoutChg chg="del">
          <pc:chgData name="Debajit Sen" userId="6c5132fd-877f-4db8-9d78-31c89084d526" providerId="ADAL" clId="{E2C8BDB1-37E9-488C-855D-9DE92DA6406B}" dt="2025-10-27T08:17:08.529" v="1" actId="47"/>
          <pc:sldLayoutMkLst>
            <pc:docMk/>
            <pc:sldMasterMk cId="2396597359" sldId="2147484052"/>
            <pc:sldLayoutMk cId="2852421811" sldId="2147484060"/>
          </pc:sldLayoutMkLst>
        </pc:sldLayoutChg>
        <pc:sldLayoutChg chg="del">
          <pc:chgData name="Debajit Sen" userId="6c5132fd-877f-4db8-9d78-31c89084d526" providerId="ADAL" clId="{E2C8BDB1-37E9-488C-855D-9DE92DA6406B}" dt="2025-10-27T08:17:08.529" v="1" actId="47"/>
          <pc:sldLayoutMkLst>
            <pc:docMk/>
            <pc:sldMasterMk cId="2396597359" sldId="2147484052"/>
            <pc:sldLayoutMk cId="941707941" sldId="2147484061"/>
          </pc:sldLayoutMkLst>
        </pc:sldLayoutChg>
        <pc:sldLayoutChg chg="del">
          <pc:chgData name="Debajit Sen" userId="6c5132fd-877f-4db8-9d78-31c89084d526" providerId="ADAL" clId="{E2C8BDB1-37E9-488C-855D-9DE92DA6406B}" dt="2025-10-27T08:17:08.529" v="1" actId="47"/>
          <pc:sldLayoutMkLst>
            <pc:docMk/>
            <pc:sldMasterMk cId="2396597359" sldId="2147484052"/>
            <pc:sldLayoutMk cId="3327177203" sldId="2147484063"/>
          </pc:sldLayoutMkLst>
        </pc:sldLayoutChg>
        <pc:sldLayoutChg chg="del">
          <pc:chgData name="Debajit Sen" userId="6c5132fd-877f-4db8-9d78-31c89084d526" providerId="ADAL" clId="{E2C8BDB1-37E9-488C-855D-9DE92DA6406B}" dt="2025-10-27T08:17:08.529" v="1" actId="47"/>
          <pc:sldLayoutMkLst>
            <pc:docMk/>
            <pc:sldMasterMk cId="2396597359" sldId="2147484052"/>
            <pc:sldLayoutMk cId="728243428" sldId="2147484064"/>
          </pc:sldLayoutMkLst>
        </pc:sldLayoutChg>
        <pc:sldLayoutChg chg="del">
          <pc:chgData name="Debajit Sen" userId="6c5132fd-877f-4db8-9d78-31c89084d526" providerId="ADAL" clId="{E2C8BDB1-37E9-488C-855D-9DE92DA6406B}" dt="2025-10-27T08:17:08.529" v="1" actId="47"/>
          <pc:sldLayoutMkLst>
            <pc:docMk/>
            <pc:sldMasterMk cId="2396597359" sldId="2147484052"/>
            <pc:sldLayoutMk cId="1719101323" sldId="2147484076"/>
          </pc:sldLayoutMkLst>
        </pc:sldLayoutChg>
        <pc:sldLayoutChg chg="del">
          <pc:chgData name="Debajit Sen" userId="6c5132fd-877f-4db8-9d78-31c89084d526" providerId="ADAL" clId="{E2C8BDB1-37E9-488C-855D-9DE92DA6406B}" dt="2025-10-27T08:17:08.529" v="1" actId="47"/>
          <pc:sldLayoutMkLst>
            <pc:docMk/>
            <pc:sldMasterMk cId="2396597359" sldId="2147484052"/>
            <pc:sldLayoutMk cId="4173353300" sldId="2147484077"/>
          </pc:sldLayoutMkLst>
        </pc:sldLayoutChg>
        <pc:sldLayoutChg chg="del">
          <pc:chgData name="Debajit Sen" userId="6c5132fd-877f-4db8-9d78-31c89084d526" providerId="ADAL" clId="{E2C8BDB1-37E9-488C-855D-9DE92DA6406B}" dt="2025-10-27T08:17:08.529" v="1" actId="47"/>
          <pc:sldLayoutMkLst>
            <pc:docMk/>
            <pc:sldMasterMk cId="2396597359" sldId="2147484052"/>
            <pc:sldLayoutMk cId="3115041683" sldId="2147484078"/>
          </pc:sldLayoutMkLst>
        </pc:sldLayoutChg>
        <pc:sldLayoutChg chg="del">
          <pc:chgData name="Debajit Sen" userId="6c5132fd-877f-4db8-9d78-31c89084d526" providerId="ADAL" clId="{E2C8BDB1-37E9-488C-855D-9DE92DA6406B}" dt="2025-10-27T08:17:08.529" v="1" actId="47"/>
          <pc:sldLayoutMkLst>
            <pc:docMk/>
            <pc:sldMasterMk cId="2396597359" sldId="2147484052"/>
            <pc:sldLayoutMk cId="3998627798" sldId="2147484079"/>
          </pc:sldLayoutMkLst>
        </pc:sldLayoutChg>
        <pc:sldLayoutChg chg="del">
          <pc:chgData name="Debajit Sen" userId="6c5132fd-877f-4db8-9d78-31c89084d526" providerId="ADAL" clId="{E2C8BDB1-37E9-488C-855D-9DE92DA6406B}" dt="2025-10-27T08:17:08.529" v="1" actId="47"/>
          <pc:sldLayoutMkLst>
            <pc:docMk/>
            <pc:sldMasterMk cId="2396597359" sldId="2147484052"/>
            <pc:sldLayoutMk cId="773420183" sldId="2147484080"/>
          </pc:sldLayoutMkLst>
        </pc:sldLayoutChg>
        <pc:sldLayoutChg chg="del">
          <pc:chgData name="Debajit Sen" userId="6c5132fd-877f-4db8-9d78-31c89084d526" providerId="ADAL" clId="{E2C8BDB1-37E9-488C-855D-9DE92DA6406B}" dt="2025-10-27T08:17:08.529" v="1" actId="47"/>
          <pc:sldLayoutMkLst>
            <pc:docMk/>
            <pc:sldMasterMk cId="2396597359" sldId="2147484052"/>
            <pc:sldLayoutMk cId="1971845764" sldId="2147484081"/>
          </pc:sldLayoutMkLst>
        </pc:sldLayoutChg>
        <pc:sldLayoutChg chg="del">
          <pc:chgData name="Debajit Sen" userId="6c5132fd-877f-4db8-9d78-31c89084d526" providerId="ADAL" clId="{E2C8BDB1-37E9-488C-855D-9DE92DA6406B}" dt="2025-10-27T08:17:08.529" v="1" actId="47"/>
          <pc:sldLayoutMkLst>
            <pc:docMk/>
            <pc:sldMasterMk cId="2396597359" sldId="2147484052"/>
            <pc:sldLayoutMk cId="1684181773" sldId="2147484082"/>
          </pc:sldLayoutMkLst>
        </pc:sldLayoutChg>
        <pc:sldLayoutChg chg="del">
          <pc:chgData name="Debajit Sen" userId="6c5132fd-877f-4db8-9d78-31c89084d526" providerId="ADAL" clId="{E2C8BDB1-37E9-488C-855D-9DE92DA6406B}" dt="2025-10-27T08:17:08.529" v="1" actId="47"/>
          <pc:sldLayoutMkLst>
            <pc:docMk/>
            <pc:sldMasterMk cId="2396597359" sldId="2147484052"/>
            <pc:sldLayoutMk cId="4097192533" sldId="2147484083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487254-6EB3-49EF-BEF3-92C3FE902FDE}" type="doc">
      <dgm:prSet loTypeId="urn:microsoft.com/office/officeart/2005/8/layout/hList1" loCatId="list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IN"/>
        </a:p>
      </dgm:t>
    </dgm:pt>
    <dgm:pt modelId="{FB18531A-DBC5-45CF-9086-568683D94059}">
      <dgm:prSet custT="1"/>
      <dgm:spPr/>
      <dgm:t>
        <a:bodyPr/>
        <a:lstStyle/>
        <a:p>
          <a:pPr rtl="0"/>
          <a:r>
            <a:rPr lang="en-US" sz="1600" b="1" u="none">
              <a:latin typeface="+mj-lt"/>
            </a:rPr>
            <a:t>Preparatory Phase</a:t>
          </a:r>
          <a:br>
            <a:rPr lang="en-US" sz="1600" b="1" u="none">
              <a:latin typeface="+mj-lt"/>
            </a:rPr>
          </a:br>
          <a:r>
            <a:rPr lang="en-US" sz="1200" b="1">
              <a:latin typeface="+mj-lt"/>
            </a:rPr>
            <a:t>Duration:</a:t>
          </a:r>
          <a:r>
            <a:rPr lang="en-US" sz="1200" b="1" i="0">
              <a:latin typeface="+mj-lt"/>
            </a:rPr>
            <a:t>2 </a:t>
          </a:r>
          <a:r>
            <a:rPr lang="en-US" sz="1200" i="1">
              <a:latin typeface="+mj-lt"/>
            </a:rPr>
            <a:t>weeks</a:t>
          </a:r>
          <a:endParaRPr lang="en-IN" sz="1600" u="none">
            <a:latin typeface="+mj-lt"/>
          </a:endParaRPr>
        </a:p>
      </dgm:t>
    </dgm:pt>
    <dgm:pt modelId="{65872199-72EC-4AA6-B105-BC4C677460F6}" type="parTrans" cxnId="{3D1DFEAC-62DC-40B7-8217-717EEC165B1A}">
      <dgm:prSet/>
      <dgm:spPr/>
      <dgm:t>
        <a:bodyPr/>
        <a:lstStyle/>
        <a:p>
          <a:endParaRPr lang="en-IN">
            <a:latin typeface="+mj-lt"/>
          </a:endParaRPr>
        </a:p>
      </dgm:t>
    </dgm:pt>
    <dgm:pt modelId="{3123B9D0-7EBB-4F9F-ACE8-E820B3499360}" type="sibTrans" cxnId="{3D1DFEAC-62DC-40B7-8217-717EEC165B1A}">
      <dgm:prSet/>
      <dgm:spPr/>
      <dgm:t>
        <a:bodyPr/>
        <a:lstStyle/>
        <a:p>
          <a:endParaRPr lang="en-IN">
            <a:latin typeface="+mj-lt"/>
          </a:endParaRPr>
        </a:p>
      </dgm:t>
    </dgm:pt>
    <dgm:pt modelId="{989ED807-6389-41B7-B755-2759A0877823}">
      <dgm:prSet custT="1"/>
      <dgm:spPr/>
      <dgm:t>
        <a:bodyPr/>
        <a:lstStyle/>
        <a:p>
          <a:r>
            <a:rPr lang="en-IN" sz="1200" b="1">
              <a:latin typeface="+mj-lt"/>
            </a:rPr>
            <a:t>Objectives</a:t>
          </a:r>
          <a:endParaRPr lang="en-IN" sz="1200">
            <a:latin typeface="+mj-lt"/>
          </a:endParaRPr>
        </a:p>
      </dgm:t>
    </dgm:pt>
    <dgm:pt modelId="{945C0F61-AE73-4EF4-BF06-544A633A134C}" type="parTrans" cxnId="{A5DEC2FE-ECAA-4A7E-AB95-65DE3AF1C11F}">
      <dgm:prSet/>
      <dgm:spPr/>
      <dgm:t>
        <a:bodyPr/>
        <a:lstStyle/>
        <a:p>
          <a:endParaRPr lang="en-IN">
            <a:latin typeface="+mj-lt"/>
          </a:endParaRPr>
        </a:p>
      </dgm:t>
    </dgm:pt>
    <dgm:pt modelId="{3D34A393-31E1-432E-9332-7D4F4671B819}" type="sibTrans" cxnId="{A5DEC2FE-ECAA-4A7E-AB95-65DE3AF1C11F}">
      <dgm:prSet/>
      <dgm:spPr/>
      <dgm:t>
        <a:bodyPr/>
        <a:lstStyle/>
        <a:p>
          <a:endParaRPr lang="en-IN">
            <a:latin typeface="+mj-lt"/>
          </a:endParaRPr>
        </a:p>
      </dgm:t>
    </dgm:pt>
    <dgm:pt modelId="{6DE4AE80-89F8-4A29-9349-81E58B812396}">
      <dgm:prSet custT="1"/>
      <dgm:spPr/>
      <dgm:t>
        <a:bodyPr/>
        <a:lstStyle/>
        <a:p>
          <a:pPr rtl="0"/>
          <a:r>
            <a:rPr lang="en-US" sz="1600" b="1" u="none">
              <a:latin typeface="+mj-lt"/>
            </a:rPr>
            <a:t>Execution Phase</a:t>
          </a:r>
          <a:br>
            <a:rPr lang="en-US" sz="1600" b="1" u="none">
              <a:latin typeface="+mj-lt"/>
            </a:rPr>
          </a:br>
          <a:r>
            <a:rPr lang="en-US" sz="1600" b="1" u="none">
              <a:latin typeface="+mj-lt"/>
            </a:rPr>
            <a:t>(Proof of Concept Development)</a:t>
          </a:r>
          <a:endParaRPr lang="en-IN" sz="1600" u="none">
            <a:latin typeface="+mj-lt"/>
          </a:endParaRPr>
        </a:p>
      </dgm:t>
    </dgm:pt>
    <dgm:pt modelId="{4F10F774-9F61-47BC-B753-C8945D710A16}" type="parTrans" cxnId="{8B24310D-9E25-45D6-9A1B-3D14B669D2B8}">
      <dgm:prSet/>
      <dgm:spPr/>
      <dgm:t>
        <a:bodyPr/>
        <a:lstStyle/>
        <a:p>
          <a:endParaRPr lang="en-IN">
            <a:latin typeface="+mj-lt"/>
          </a:endParaRPr>
        </a:p>
      </dgm:t>
    </dgm:pt>
    <dgm:pt modelId="{A58A0B80-A197-4A5C-849B-F604807AC040}" type="sibTrans" cxnId="{8B24310D-9E25-45D6-9A1B-3D14B669D2B8}">
      <dgm:prSet/>
      <dgm:spPr/>
      <dgm:t>
        <a:bodyPr/>
        <a:lstStyle/>
        <a:p>
          <a:endParaRPr lang="en-IN">
            <a:latin typeface="+mj-lt"/>
          </a:endParaRPr>
        </a:p>
      </dgm:t>
    </dgm:pt>
    <dgm:pt modelId="{B4C70B25-6F51-4E16-8ADC-571187B390B7}">
      <dgm:prSet custT="1"/>
      <dgm:spPr/>
      <dgm:t>
        <a:bodyPr/>
        <a:lstStyle/>
        <a:p>
          <a:r>
            <a:rPr lang="en-US" sz="1200" b="1">
              <a:latin typeface="+mj-lt"/>
            </a:rPr>
            <a:t>Duration:</a:t>
          </a:r>
          <a:r>
            <a:rPr lang="en-US" sz="1200">
              <a:latin typeface="+mj-lt"/>
            </a:rPr>
            <a:t> 9</a:t>
          </a:r>
          <a:r>
            <a:rPr lang="en-US" sz="1200" i="1">
              <a:latin typeface="+mj-lt"/>
            </a:rPr>
            <a:t>–10 weeks</a:t>
          </a:r>
          <a:endParaRPr lang="en-IN" sz="1200">
            <a:latin typeface="+mj-lt"/>
          </a:endParaRPr>
        </a:p>
      </dgm:t>
    </dgm:pt>
    <dgm:pt modelId="{A89ADAFD-0988-455D-8FD5-3278903810D8}" type="parTrans" cxnId="{23EA3126-F975-4667-92E0-684D9A06DD7D}">
      <dgm:prSet/>
      <dgm:spPr/>
      <dgm:t>
        <a:bodyPr/>
        <a:lstStyle/>
        <a:p>
          <a:endParaRPr lang="en-IN">
            <a:latin typeface="+mj-lt"/>
          </a:endParaRPr>
        </a:p>
      </dgm:t>
    </dgm:pt>
    <dgm:pt modelId="{A97367DF-5E19-4C04-A6CB-68BCB8E198FC}" type="sibTrans" cxnId="{23EA3126-F975-4667-92E0-684D9A06DD7D}">
      <dgm:prSet/>
      <dgm:spPr/>
      <dgm:t>
        <a:bodyPr/>
        <a:lstStyle/>
        <a:p>
          <a:endParaRPr lang="en-IN">
            <a:latin typeface="+mj-lt"/>
          </a:endParaRPr>
        </a:p>
      </dgm:t>
    </dgm:pt>
    <dgm:pt modelId="{268FFB1E-D70C-437B-A326-288669E9C9DE}">
      <dgm:prSet custT="1"/>
      <dgm:spPr/>
      <dgm:t>
        <a:bodyPr/>
        <a:lstStyle/>
        <a:p>
          <a:r>
            <a:rPr lang="en-US" sz="1600" b="1" u="none">
              <a:latin typeface="+mj-lt"/>
            </a:rPr>
            <a:t>Future Phases</a:t>
          </a:r>
          <a:br>
            <a:rPr lang="en-US" sz="1600" b="1" u="none">
              <a:latin typeface="+mj-lt"/>
            </a:rPr>
          </a:br>
          <a:r>
            <a:rPr lang="en-US" sz="1600" b="1" u="none">
              <a:latin typeface="+mj-lt"/>
            </a:rPr>
            <a:t>(As per defined Roadmap)</a:t>
          </a:r>
          <a:endParaRPr lang="en-IN" sz="1600" u="none">
            <a:latin typeface="+mj-lt"/>
          </a:endParaRPr>
        </a:p>
      </dgm:t>
    </dgm:pt>
    <dgm:pt modelId="{1F599DB4-D461-4FC3-97C0-23108EAA217C}" type="parTrans" cxnId="{9669A75D-F77A-44AD-948F-56B64C715607}">
      <dgm:prSet/>
      <dgm:spPr/>
      <dgm:t>
        <a:bodyPr/>
        <a:lstStyle/>
        <a:p>
          <a:endParaRPr lang="en-IN">
            <a:latin typeface="+mj-lt"/>
          </a:endParaRPr>
        </a:p>
      </dgm:t>
    </dgm:pt>
    <dgm:pt modelId="{C495EFF1-A081-4029-81FB-41FF1F9D7F6A}" type="sibTrans" cxnId="{9669A75D-F77A-44AD-948F-56B64C715607}">
      <dgm:prSet/>
      <dgm:spPr/>
      <dgm:t>
        <a:bodyPr/>
        <a:lstStyle/>
        <a:p>
          <a:endParaRPr lang="en-IN">
            <a:latin typeface="+mj-lt"/>
          </a:endParaRPr>
        </a:p>
      </dgm:t>
    </dgm:pt>
    <dgm:pt modelId="{9602AF5A-EACD-4B7B-8C87-E6C0D7780086}">
      <dgm:prSet custT="1"/>
      <dgm:spPr/>
      <dgm:t>
        <a:bodyPr/>
        <a:lstStyle/>
        <a:p>
          <a:r>
            <a:rPr lang="en-IN" sz="1200" b="1">
              <a:latin typeface="+mj-lt"/>
            </a:rPr>
            <a:t>Duration:</a:t>
          </a:r>
          <a:r>
            <a:rPr lang="en-IN" sz="1200">
              <a:latin typeface="+mj-lt"/>
            </a:rPr>
            <a:t> </a:t>
          </a:r>
          <a:r>
            <a:rPr lang="en-IN" sz="1200" i="1">
              <a:latin typeface="+mj-lt"/>
            </a:rPr>
            <a:t>Planned post-MVP — Timeline TBD</a:t>
          </a:r>
          <a:endParaRPr lang="en-IN" sz="1200">
            <a:latin typeface="+mj-lt"/>
          </a:endParaRPr>
        </a:p>
      </dgm:t>
    </dgm:pt>
    <dgm:pt modelId="{4F23FCE3-25E4-4B50-8C1B-C8266641121D}" type="parTrans" cxnId="{DDE90971-27BB-44E6-80EB-64ABBAD39839}">
      <dgm:prSet/>
      <dgm:spPr/>
      <dgm:t>
        <a:bodyPr/>
        <a:lstStyle/>
        <a:p>
          <a:endParaRPr lang="en-IN">
            <a:latin typeface="+mj-lt"/>
          </a:endParaRPr>
        </a:p>
      </dgm:t>
    </dgm:pt>
    <dgm:pt modelId="{36484A21-7419-4253-B3DF-3CA934B6B41A}" type="sibTrans" cxnId="{DDE90971-27BB-44E6-80EB-64ABBAD39839}">
      <dgm:prSet/>
      <dgm:spPr/>
      <dgm:t>
        <a:bodyPr/>
        <a:lstStyle/>
        <a:p>
          <a:endParaRPr lang="en-IN">
            <a:latin typeface="+mj-lt"/>
          </a:endParaRPr>
        </a:p>
      </dgm:t>
    </dgm:pt>
    <dgm:pt modelId="{7F2B5FC6-6930-4A6A-9E69-D91858ADCAFB}">
      <dgm:prSet custT="1"/>
      <dgm:spPr/>
      <dgm:t>
        <a:bodyPr/>
        <a:lstStyle/>
        <a:p>
          <a:r>
            <a:rPr lang="en-US" sz="1200">
              <a:latin typeface="+mj-lt"/>
            </a:rPr>
            <a:t>Assess current data maturity, focusing on the availability and structure of digitized past project FDS documents (PDF, Word, Excel), Raw AutoCAD files, scanned drawings (P&amp;IDs, system architectures), and other inputs.</a:t>
          </a:r>
        </a:p>
      </dgm:t>
    </dgm:pt>
    <dgm:pt modelId="{6E2A9A19-7942-4C95-AD22-B747927ED541}" type="parTrans" cxnId="{C1299234-A2DC-47FB-8429-98ECA2EA8644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E371277D-50A1-430A-BA1E-AB2BB0FA3A96}" type="sibTrans" cxnId="{C1299234-A2DC-47FB-8429-98ECA2EA8644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103F45D7-A06C-4CFE-8EDB-7C6047BA843C}">
      <dgm:prSet custT="1"/>
      <dgm:spPr/>
      <dgm:t>
        <a:bodyPr/>
        <a:lstStyle/>
        <a:p>
          <a:r>
            <a:rPr lang="en-US" sz="1200">
              <a:latin typeface="+mj-lt"/>
            </a:rPr>
            <a:t>Evaluate AI readiness in terms of:</a:t>
          </a:r>
        </a:p>
      </dgm:t>
    </dgm:pt>
    <dgm:pt modelId="{763CD17A-77A4-4289-9996-CFE09AD7C220}" type="parTrans" cxnId="{3F3CD78E-D036-4A43-9420-56E7D9048AC4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D2201894-C4F0-43CA-AC86-EEAA8E7DF1F0}" type="sibTrans" cxnId="{3F3CD78E-D036-4A43-9420-56E7D9048AC4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9F8657C3-A3D7-4FE3-AD29-FF2BDF3791A4}">
      <dgm:prSet custT="1"/>
      <dgm:spPr/>
      <dgm:t>
        <a:bodyPr/>
        <a:lstStyle/>
        <a:p>
          <a:r>
            <a:rPr lang="en-US" sz="1200">
              <a:latin typeface="+mj-lt"/>
            </a:rPr>
            <a:t>Document format consistency and quality</a:t>
          </a:r>
        </a:p>
      </dgm:t>
    </dgm:pt>
    <dgm:pt modelId="{6EC47F94-16C3-4698-AB56-C755DA2F9D38}" type="parTrans" cxnId="{D00037C2-58EF-481F-B974-CA503E6396EF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D7A84D15-07DA-4B76-B454-10AA57300509}" type="sibTrans" cxnId="{D00037C2-58EF-481F-B974-CA503E6396EF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4E8D52A5-2D7A-4DBE-A8D4-134FE568DC27}">
      <dgm:prSet custT="1"/>
      <dgm:spPr/>
      <dgm:t>
        <a:bodyPr/>
        <a:lstStyle/>
        <a:p>
          <a:r>
            <a:rPr lang="en-US" sz="1200">
              <a:latin typeface="+mj-lt"/>
            </a:rPr>
            <a:t>Text extractability (OCR needs, if applicable)</a:t>
          </a:r>
        </a:p>
      </dgm:t>
    </dgm:pt>
    <dgm:pt modelId="{1F5D6441-ADDA-4987-9529-0A6ABFFBF64E}" type="parTrans" cxnId="{0DBFA73F-CCF2-4A57-96DB-3C574475B16B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D38D66E8-455E-4E59-941E-913110AF5A01}" type="sibTrans" cxnId="{0DBFA73F-CCF2-4A57-96DB-3C574475B16B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3CA3FE40-EE9A-42D6-8D94-EF850E1B84C1}">
      <dgm:prSet custT="1"/>
      <dgm:spPr/>
      <dgm:t>
        <a:bodyPr/>
        <a:lstStyle/>
        <a:p>
          <a:r>
            <a:rPr lang="en-IN" sz="1200">
              <a:latin typeface="+mj-lt"/>
            </a:rPr>
            <a:t>Metadata and tagging practices</a:t>
          </a:r>
        </a:p>
      </dgm:t>
    </dgm:pt>
    <dgm:pt modelId="{DE9734AF-7CE8-42CA-A813-96640D5A4FBB}" type="parTrans" cxnId="{970725D5-11FA-42A0-A5A4-43CB52141E2E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8A86F66D-5872-4303-88A8-64F3E39A8475}" type="sibTrans" cxnId="{970725D5-11FA-42A0-A5A4-43CB52141E2E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B2DD1999-852B-4015-85AE-B585CB8C36C7}">
      <dgm:prSet custT="1"/>
      <dgm:spPr/>
      <dgm:t>
        <a:bodyPr/>
        <a:lstStyle/>
        <a:p>
          <a:r>
            <a:rPr lang="en-US" sz="1200">
              <a:latin typeface="+mj-lt"/>
            </a:rPr>
            <a:t>Recommend preprocessing, structuring, or annotation needs for downstream AI tasks</a:t>
          </a:r>
        </a:p>
      </dgm:t>
    </dgm:pt>
    <dgm:pt modelId="{66DA451D-8F3C-4C70-B8D7-EE7B6C8B3819}" type="parTrans" cxnId="{B0521318-0441-4DD4-BEBD-B96D1D5FFF00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A728A4A5-D26C-44A1-A2C4-EFF48F05FDC1}" type="sibTrans" cxnId="{B0521318-0441-4DD4-BEBD-B96D1D5FFF00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03E37D1C-C6EB-4016-8BCA-972544E69676}">
      <dgm:prSet custT="1"/>
      <dgm:spPr/>
      <dgm:t>
        <a:bodyPr/>
        <a:lstStyle/>
        <a:p>
          <a:r>
            <a:rPr lang="en-IN" sz="1200" b="1">
              <a:latin typeface="+mj-lt"/>
            </a:rPr>
            <a:t>Outcomes</a:t>
          </a:r>
        </a:p>
      </dgm:t>
    </dgm:pt>
    <dgm:pt modelId="{743FC8F0-AEFF-4BB9-BCDB-0C17B8039009}" type="parTrans" cxnId="{A0A97AC3-B14E-493D-8978-6E3996744DCA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99DB5401-9404-4B71-AC35-29AFEBE43464}" type="sibTrans" cxnId="{A0A97AC3-B14E-493D-8978-6E3996744DCA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ADAB80D4-C0F3-4569-AB1D-4DD675A10BF8}">
      <dgm:prSet custT="1"/>
      <dgm:spPr/>
      <dgm:t>
        <a:bodyPr/>
        <a:lstStyle/>
        <a:p>
          <a:r>
            <a:rPr lang="en-IN" sz="1200">
              <a:latin typeface="+mj-lt"/>
            </a:rPr>
            <a:t>Readiness Assessment Report</a:t>
          </a:r>
        </a:p>
      </dgm:t>
    </dgm:pt>
    <dgm:pt modelId="{0C4C1441-81DD-47FA-BC7B-4822FE38CC55}" type="parTrans" cxnId="{1D851A67-ACC2-4D10-B404-62E1B80B6DF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266BCB41-8464-4232-B216-E0FBD753D15C}" type="sibTrans" cxnId="{1D851A67-ACC2-4D10-B404-62E1B80B6DF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30C4F529-7952-4D03-88D5-CA38C58A17E2}">
      <dgm:prSet custT="1"/>
      <dgm:spPr/>
      <dgm:t>
        <a:bodyPr/>
        <a:lstStyle/>
        <a:p>
          <a:r>
            <a:rPr lang="en-IN" sz="1200">
              <a:latin typeface="+mj-lt"/>
            </a:rPr>
            <a:t>Data Inventory Matrix (Document Types, Formats, Quality)</a:t>
          </a:r>
        </a:p>
      </dgm:t>
    </dgm:pt>
    <dgm:pt modelId="{ED3FE920-FB83-45E9-A5F3-DAC08D3ADE1B}" type="parTrans" cxnId="{EEA15210-905F-4458-92B9-40A003492751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2DA5BFF5-C9E2-46D3-9158-6299B3164667}" type="sibTrans" cxnId="{EEA15210-905F-4458-92B9-40A003492751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582B016A-4974-48FF-AA06-C0FEC434EE30}">
      <dgm:prSet custT="1"/>
      <dgm:spPr/>
      <dgm:t>
        <a:bodyPr/>
        <a:lstStyle/>
        <a:p>
          <a:r>
            <a:rPr lang="en-US" sz="1200">
              <a:latin typeface="+mj-lt"/>
            </a:rPr>
            <a:t>AI Feasibility and Risk Analysis</a:t>
          </a:r>
        </a:p>
      </dgm:t>
    </dgm:pt>
    <dgm:pt modelId="{E1C6E804-C75A-4345-A770-944EF138C921}" type="parTrans" cxnId="{97DF009B-01A4-461A-85DF-6DC4095DDF6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75C48FF4-4F64-49C1-BA79-FA0E9B105167}" type="sibTrans" cxnId="{97DF009B-01A4-461A-85DF-6DC4095DDF6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92A7FC72-8AFD-40E0-9A96-25D3E6113DBD}">
      <dgm:prSet custT="1"/>
      <dgm:spPr/>
      <dgm:t>
        <a:bodyPr/>
        <a:lstStyle/>
        <a:p>
          <a:r>
            <a:rPr lang="en-US" sz="1200">
              <a:latin typeface="+mj-lt"/>
            </a:rPr>
            <a:t>Requirements for POC Phase, including access to the identified data and Emerson's subject matter experts.</a:t>
          </a:r>
        </a:p>
      </dgm:t>
    </dgm:pt>
    <dgm:pt modelId="{C1D901A9-B5D2-416E-A41A-9515A10495DB}" type="parTrans" cxnId="{5D62E471-08ED-4CE7-908E-CD7212C6B5C9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C5F343D2-5A86-454A-B48F-A7970FE2F98B}" type="sibTrans" cxnId="{5D62E471-08ED-4CE7-908E-CD7212C6B5C9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58EBAAF6-3EB4-4546-ABA8-ED1575DA4CFD}">
      <dgm:prSet custT="1"/>
      <dgm:spPr/>
      <dgm:t>
        <a:bodyPr/>
        <a:lstStyle/>
        <a:p>
          <a:pPr rtl="0"/>
          <a:r>
            <a:rPr lang="en-US" sz="1200">
              <a:latin typeface="+mj-lt"/>
            </a:rPr>
            <a:t>On demand workshops/Assessments to be done in Emerson’s office location as needed</a:t>
          </a:r>
        </a:p>
      </dgm:t>
    </dgm:pt>
    <dgm:pt modelId="{D6A7F5D3-8221-4F5C-BAF7-1270811A0E36}" type="parTrans" cxnId="{10D8273E-8ABA-4CFA-8BD6-55EF949AE0BC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EA4250D2-72E9-4D76-8D75-04A42CFA7038}" type="sibTrans" cxnId="{10D8273E-8ABA-4CFA-8BD6-55EF949AE0BC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77E6DFE7-AFB6-4916-B634-DFE075C8C194}">
      <dgm:prSet custT="1"/>
      <dgm:spPr/>
      <dgm:t>
        <a:bodyPr/>
        <a:lstStyle/>
        <a:p>
          <a:pPr rtl="0"/>
          <a:r>
            <a:rPr lang="en-US" sz="1200">
              <a:latin typeface="+mj-lt"/>
            </a:rPr>
            <a:t>Identification of 1 focused Use Case for POC (e.g., Condensate Metering)</a:t>
          </a:r>
        </a:p>
      </dgm:t>
    </dgm:pt>
    <dgm:pt modelId="{BFD96805-6C11-4E8B-BF83-F9939C92E70A}" type="parTrans" cxnId="{C6350A72-E2FC-4D23-B8BA-BB854DADA507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49268B22-A71B-4B50-B9EC-61DA00E1ED74}" type="sibTrans" cxnId="{C6350A72-E2FC-4D23-B8BA-BB854DADA507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130E6EFE-A3D5-4E91-96B2-071950547E2D}">
      <dgm:prSet custT="1"/>
      <dgm:spPr/>
      <dgm:t>
        <a:bodyPr/>
        <a:lstStyle/>
        <a:p>
          <a:r>
            <a:rPr lang="en-IN" sz="1200" b="1">
              <a:latin typeface="+mj-lt"/>
            </a:rPr>
            <a:t>Objectives:</a:t>
          </a:r>
        </a:p>
      </dgm:t>
    </dgm:pt>
    <dgm:pt modelId="{06AE33ED-AD58-4E08-84DA-EBB9FC5DC294}" type="parTrans" cxnId="{DA1182B6-4F08-40B8-B7DB-48470F6652C9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6B5E6377-3BC1-449A-9E48-D067E55DD316}" type="sibTrans" cxnId="{DA1182B6-4F08-40B8-B7DB-48470F6652C9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F73B1A4E-8D92-4513-AAEB-5CF51061CF1E}">
      <dgm:prSet custT="1"/>
      <dgm:spPr/>
      <dgm:t>
        <a:bodyPr/>
        <a:lstStyle/>
        <a:p>
          <a:pPr rtl="0"/>
          <a:r>
            <a:rPr lang="en-US" sz="1200">
              <a:latin typeface="+mj-lt"/>
            </a:rPr>
            <a:t>Develop and validate an MVP for 1 focused problem statement (e.g., Generating the "Measurement Calculations" and "Flow Computer Configuration" sections for a Condensate Metering Package).</a:t>
          </a:r>
        </a:p>
      </dgm:t>
    </dgm:pt>
    <dgm:pt modelId="{99D25CF2-63F1-46E6-A1F9-9E9EE99D1AC3}" type="parTrans" cxnId="{4D14CFEA-AC71-4B8A-966A-5660E17299C0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FBAA94AA-FC2F-4B7D-BDC0-A6F627D02A3D}" type="sibTrans" cxnId="{4D14CFEA-AC71-4B8A-966A-5660E17299C0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5F1E0916-F6B8-4B90-BFF9-E83EB6CACBEC}">
      <dgm:prSet custT="1"/>
      <dgm:spPr/>
      <dgm:t>
        <a:bodyPr/>
        <a:lstStyle/>
        <a:p>
          <a:r>
            <a:rPr lang="en-IN" sz="1200">
              <a:latin typeface="+mj-lt"/>
            </a:rPr>
            <a:t>RAG and Prompt-engineering driven LLM to convert inputs (requirement docs, technical specs) into draft FDS</a:t>
          </a:r>
        </a:p>
      </dgm:t>
    </dgm:pt>
    <dgm:pt modelId="{4DDE2424-0046-488B-A470-44A5A04932BD}" type="parTrans" cxnId="{15CFA151-A0D3-4435-BB75-EBB89F1F076B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EC17C932-ABBD-420F-A205-B0CE43EE67B2}" type="sibTrans" cxnId="{15CFA151-A0D3-4435-BB75-EBB89F1F076B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F16CC513-EBE3-4FAD-9012-933FA9BB0F93}">
      <dgm:prSet custT="1"/>
      <dgm:spPr/>
      <dgm:t>
        <a:bodyPr/>
        <a:lstStyle/>
        <a:p>
          <a:r>
            <a:rPr lang="en-US" sz="1200">
              <a:latin typeface="+mj-lt"/>
            </a:rPr>
            <a:t>Build document pipelines for ingestion, parsing (including CAD metadata/text, if needed), and transformation</a:t>
          </a:r>
        </a:p>
      </dgm:t>
    </dgm:pt>
    <dgm:pt modelId="{9AF05D65-934D-4874-9F37-880151EF965B}" type="parTrans" cxnId="{31786B37-1022-4074-8C18-373FD1C41B4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53BE070F-0DA1-4DD5-80EA-74D94E78F1CB}" type="sibTrans" cxnId="{31786B37-1022-4074-8C18-373FD1C41B4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E2B8F624-28F4-4B2A-AFBB-F2AB91B6F5B1}">
      <dgm:prSet custT="1"/>
      <dgm:spPr/>
      <dgm:t>
        <a:bodyPr/>
        <a:lstStyle/>
        <a:p>
          <a:r>
            <a:rPr lang="en-US" sz="1200">
              <a:latin typeface="+mj-lt"/>
            </a:rPr>
            <a:t>Implement human-in-the-loop feedback loop for iterative refinement</a:t>
          </a:r>
        </a:p>
      </dgm:t>
    </dgm:pt>
    <dgm:pt modelId="{A3516232-93F6-4E4A-9909-B523F4047719}" type="parTrans" cxnId="{BCB0E04F-27CB-40ED-B387-B915DE0629B0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56C0B809-42F6-4034-B4E4-BA3F1FA82586}" type="sibTrans" cxnId="{BCB0E04F-27CB-40ED-B387-B915DE0629B0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E2309B35-9334-44B7-9E7D-72217040B973}">
      <dgm:prSet custT="1"/>
      <dgm:spPr/>
      <dgm:t>
        <a:bodyPr/>
        <a:lstStyle/>
        <a:p>
          <a:r>
            <a:rPr lang="en-US" sz="1200">
              <a:latin typeface="+mj-lt"/>
            </a:rPr>
            <a:t>Conduct stakeholder demos and reviews</a:t>
          </a:r>
        </a:p>
      </dgm:t>
    </dgm:pt>
    <dgm:pt modelId="{8840987E-9CC3-42EE-B991-DF01122476E3}" type="parTrans" cxnId="{2D674A33-0375-49F0-A6EB-A5DDBA500AC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559D80E1-F3ED-45B7-A696-3B42BC7B624C}" type="sibTrans" cxnId="{2D674A33-0375-49F0-A6EB-A5DDBA500AC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75393FA8-BDFC-45A5-8609-B85C08233096}">
      <dgm:prSet custT="1"/>
      <dgm:spPr/>
      <dgm:t>
        <a:bodyPr/>
        <a:lstStyle/>
        <a:p>
          <a:r>
            <a:rPr lang="en-US" sz="1200">
              <a:latin typeface="+mj-lt"/>
            </a:rPr>
            <a:t>Assess quality of generated documentation against existing baselines</a:t>
          </a:r>
        </a:p>
      </dgm:t>
    </dgm:pt>
    <dgm:pt modelId="{7AC7CBEF-05EC-4671-AE49-AF8067AA0D7E}" type="parTrans" cxnId="{77EF33CF-5DAC-4056-B765-A578E5F16311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38FAAB64-36B6-49D5-BA8A-F74A3BB806B7}" type="sibTrans" cxnId="{77EF33CF-5DAC-4056-B765-A578E5F16311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B6958556-8205-49FD-8BBD-58044548B085}">
      <dgm:prSet custT="1"/>
      <dgm:spPr/>
      <dgm:t>
        <a:bodyPr/>
        <a:lstStyle/>
        <a:p>
          <a:pPr rtl="0"/>
          <a:r>
            <a:rPr lang="en-IN" sz="1200" b="1">
              <a:latin typeface="+mj-lt"/>
            </a:rPr>
            <a:t>Deliverables</a:t>
          </a:r>
        </a:p>
      </dgm:t>
    </dgm:pt>
    <dgm:pt modelId="{2FD17705-9016-4E22-BCF7-7789DE03B040}" type="parTrans" cxnId="{534C30AA-9404-4A6C-AF73-14F0A05DB233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B9A39012-7231-4013-A078-440895F5CBA5}" type="sibTrans" cxnId="{534C30AA-9404-4A6C-AF73-14F0A05DB233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FACFE93C-930B-430B-9685-8E9358CEB656}">
      <dgm:prSet custT="1"/>
      <dgm:spPr/>
      <dgm:t>
        <a:bodyPr/>
        <a:lstStyle/>
        <a:p>
          <a:r>
            <a:rPr lang="en-US" sz="1200">
              <a:latin typeface="+mj-lt"/>
            </a:rPr>
            <a:t>Functional PoC Demonstration with working examples</a:t>
          </a:r>
        </a:p>
      </dgm:t>
    </dgm:pt>
    <dgm:pt modelId="{4772F5DC-515B-4361-9230-44AEB0C96042}" type="parTrans" cxnId="{A054E490-C1DC-4291-8231-82F05F5F9EDB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DBC71236-E019-4C67-A90A-CDB54037CF4F}" type="sibTrans" cxnId="{A054E490-C1DC-4291-8231-82F05F5F9EDB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89BEFE1B-8983-4A9C-91A0-7A85A5E9E26A}">
      <dgm:prSet custT="1"/>
      <dgm:spPr/>
      <dgm:t>
        <a:bodyPr/>
        <a:lstStyle/>
        <a:p>
          <a:r>
            <a:rPr lang="en-US" sz="1200">
              <a:latin typeface="+mj-lt"/>
            </a:rPr>
            <a:t>Accuracy and Performance Evaluation Report </a:t>
          </a:r>
        </a:p>
      </dgm:t>
    </dgm:pt>
    <dgm:pt modelId="{3293A613-74B2-48F9-AF11-10E1E9C55753}" type="parTrans" cxnId="{E072D278-DB54-4C8B-9B1C-7555DAC96901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57517AFD-206F-4F14-B517-EFAAD7268BF3}" type="sibTrans" cxnId="{E072D278-DB54-4C8B-9B1C-7555DAC96901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0B4B64B4-2A98-4CB6-8B70-F93446470A25}">
      <dgm:prSet custT="1"/>
      <dgm:spPr/>
      <dgm:t>
        <a:bodyPr/>
        <a:lstStyle/>
        <a:p>
          <a:r>
            <a:rPr lang="en-US" sz="1200">
              <a:latin typeface="+mj-lt"/>
            </a:rPr>
            <a:t>Feedback Logs and Enhancement Recommendations</a:t>
          </a:r>
        </a:p>
      </dgm:t>
    </dgm:pt>
    <dgm:pt modelId="{3785A0B3-E517-446C-A840-25156DABAA06}" type="parTrans" cxnId="{439513C8-737C-482C-832A-FC1B9628EC89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B65C57CF-E734-4149-BF15-BE9135C7FF75}" type="sibTrans" cxnId="{439513C8-737C-482C-832A-FC1B9628EC89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9431EAE1-A1B2-48FB-9AE9-8A6255B973A4}">
      <dgm:prSet custT="1"/>
      <dgm:spPr/>
      <dgm:t>
        <a:bodyPr/>
        <a:lstStyle/>
        <a:p>
          <a:r>
            <a:rPr lang="en-IN" sz="1200" b="1">
              <a:latin typeface="+mj-lt"/>
            </a:rPr>
            <a:t>Objectives:</a:t>
          </a:r>
        </a:p>
      </dgm:t>
    </dgm:pt>
    <dgm:pt modelId="{48FEDF92-4679-4A0F-978A-35BC67D44B77}" type="parTrans" cxnId="{9E464FA3-EC3F-4005-9660-815B8063EA5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80B00AF2-CEBC-4AE3-980F-FC4AC407DB34}" type="sibTrans" cxnId="{9E464FA3-EC3F-4005-9660-815B8063EA5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6FD9D808-4B13-4BCE-B9B5-0C5D5D44E6C9}">
      <dgm:prSet custT="1"/>
      <dgm:spPr/>
      <dgm:t>
        <a:bodyPr/>
        <a:lstStyle/>
        <a:p>
          <a:r>
            <a:rPr lang="en-US" sz="1200">
              <a:latin typeface="+mj-lt"/>
            </a:rPr>
            <a:t>Extend use case coverage across multiple functional packages or domains</a:t>
          </a:r>
        </a:p>
      </dgm:t>
    </dgm:pt>
    <dgm:pt modelId="{AD37FF3A-5B55-420D-8464-78C699B406F1}" type="parTrans" cxnId="{D555AB20-4A78-4251-8728-EC04FC62BF10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A7484CCD-2A16-4C6F-B26B-DF661D16349C}" type="sibTrans" cxnId="{D555AB20-4A78-4251-8728-EC04FC62BF10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91B5ABDF-4584-42A2-8A9F-D8DB57D81363}">
      <dgm:prSet custT="1"/>
      <dgm:spPr/>
      <dgm:t>
        <a:bodyPr/>
        <a:lstStyle/>
        <a:p>
          <a:r>
            <a:rPr lang="en-IN" sz="1200">
              <a:latin typeface="+mj-lt"/>
            </a:rPr>
            <a:t>Incorporate additional data types (e.g., schematics, control narratives)</a:t>
          </a:r>
        </a:p>
      </dgm:t>
    </dgm:pt>
    <dgm:pt modelId="{42477099-A6BC-4C9C-9398-6E843461CA25}" type="parTrans" cxnId="{386A3580-93B9-4B28-86CD-BC5A019CD87F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337C373C-9F4B-463E-B77D-1D4AF7538BC1}" type="sibTrans" cxnId="{386A3580-93B9-4B28-86CD-BC5A019CD87F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61E10B6B-10FB-4013-821E-CF723C3BE532}">
      <dgm:prSet custT="1"/>
      <dgm:spPr/>
      <dgm:t>
        <a:bodyPr/>
        <a:lstStyle/>
        <a:p>
          <a:r>
            <a:rPr lang="en-US" sz="1200">
              <a:latin typeface="+mj-lt"/>
            </a:rPr>
            <a:t>Integrate with existing ERP / MES systems</a:t>
          </a:r>
        </a:p>
      </dgm:t>
    </dgm:pt>
    <dgm:pt modelId="{D685CF10-BA64-4D4E-B4A9-3AAB7A296610}" type="parTrans" cxnId="{051FEA5B-DBDE-48D9-B261-7A5DC84D2411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D48C229B-46DE-4CFA-ABE3-BFF886F3FA5E}" type="sibTrans" cxnId="{051FEA5B-DBDE-48D9-B261-7A5DC84D2411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16032A20-0356-4BA6-B420-D4A34BAC62CE}">
      <dgm:prSet custT="1"/>
      <dgm:spPr/>
      <dgm:t>
        <a:bodyPr/>
        <a:lstStyle/>
        <a:p>
          <a:r>
            <a:rPr lang="en-US" sz="1200">
              <a:latin typeface="+mj-lt"/>
            </a:rPr>
            <a:t>Expand model training with organizational vocabulary and historical specs</a:t>
          </a:r>
        </a:p>
      </dgm:t>
    </dgm:pt>
    <dgm:pt modelId="{125B181E-5A16-4872-85DC-3C7FAA8841E3}" type="parTrans" cxnId="{1A5A38ED-313F-45EC-9377-C79C5D09EFB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6CDB4517-5BAC-4C51-8958-CB21C2BAC9DA}" type="sibTrans" cxnId="{1A5A38ED-313F-45EC-9377-C79C5D09EFB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0110628F-4327-4B94-93A4-A6DB336221A7}">
      <dgm:prSet custT="1"/>
      <dgm:spPr/>
      <dgm:t>
        <a:bodyPr/>
        <a:lstStyle/>
        <a:p>
          <a:r>
            <a:rPr lang="en-US" sz="1200">
              <a:latin typeface="+mj-lt"/>
            </a:rPr>
            <a:t>Deploy in enterprise setting with access control, audit, and versioning</a:t>
          </a:r>
        </a:p>
      </dgm:t>
    </dgm:pt>
    <dgm:pt modelId="{2378EB34-E58F-4962-83F7-9347691598C6}" type="parTrans" cxnId="{A6A9F3C8-A8A7-42A4-B324-358CF61CF60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34284F9F-6464-4C04-A612-1DCEB03FBCC4}" type="sibTrans" cxnId="{A6A9F3C8-A8A7-42A4-B324-358CF61CF60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CE3BC295-E759-4551-B2C7-1F6855C63615}">
      <dgm:prSet custT="1"/>
      <dgm:spPr/>
      <dgm:t>
        <a:bodyPr/>
        <a:lstStyle/>
        <a:p>
          <a:r>
            <a:rPr lang="en-IN" sz="1200" b="1">
              <a:latin typeface="+mj-lt"/>
            </a:rPr>
            <a:t>Proposed Roadmap Milestones:</a:t>
          </a:r>
        </a:p>
      </dgm:t>
    </dgm:pt>
    <dgm:pt modelId="{2196FC08-780B-4364-808E-C47DE464528C}" type="parTrans" cxnId="{1CD813E9-45EB-4B54-9373-6A4596163C23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4A61CEB8-B708-4D39-A1D5-F4B645B56860}" type="sibTrans" cxnId="{1CD813E9-45EB-4B54-9373-6A4596163C23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0C340ED6-4116-48BA-9B81-84FACE9322A9}">
      <dgm:prSet custT="1"/>
      <dgm:spPr/>
      <dgm:t>
        <a:bodyPr/>
        <a:lstStyle/>
        <a:p>
          <a:r>
            <a:rPr lang="en-IN" sz="1200">
              <a:latin typeface="+mj-lt"/>
            </a:rPr>
            <a:t>Use Case Expansion Plan</a:t>
          </a:r>
        </a:p>
      </dgm:t>
    </dgm:pt>
    <dgm:pt modelId="{B0547438-3725-4071-8E81-74F5EC90FEB6}" type="parTrans" cxnId="{99D6ACF1-F5FD-432F-B75B-4EFCC52AA0C7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09646084-3931-46E6-A1AE-D5346E01F109}" type="sibTrans" cxnId="{99D6ACF1-F5FD-432F-B75B-4EFCC52AA0C7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52173A21-304F-41C7-90D5-7220E40537A0}">
      <dgm:prSet custT="1"/>
      <dgm:spPr/>
      <dgm:t>
        <a:bodyPr/>
        <a:lstStyle/>
        <a:p>
          <a:r>
            <a:rPr lang="en-US" sz="1200">
              <a:latin typeface="+mj-lt"/>
            </a:rPr>
            <a:t>Enterprise Architecture Design for LLM-based Doc Automation</a:t>
          </a:r>
        </a:p>
      </dgm:t>
    </dgm:pt>
    <dgm:pt modelId="{CA88171C-56BA-482B-81E3-59AE2F40F0E6}" type="parTrans" cxnId="{4E9519F6-6056-4E65-90E3-2D4707637C9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B3B180C2-6C8D-42CF-AC4C-CDDBD5D3E392}" type="sibTrans" cxnId="{4E9519F6-6056-4E65-90E3-2D4707637C98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BF78D01D-30EB-468F-8F60-8C8F71825F0C}">
      <dgm:prSet custT="1"/>
      <dgm:spPr/>
      <dgm:t>
        <a:bodyPr/>
        <a:lstStyle/>
        <a:p>
          <a:r>
            <a:rPr lang="en-US" sz="1200">
              <a:latin typeface="+mj-lt"/>
            </a:rPr>
            <a:t>Tooling and Workflow Integration Plan</a:t>
          </a:r>
        </a:p>
      </dgm:t>
    </dgm:pt>
    <dgm:pt modelId="{46F8C366-B2E5-4180-A346-9AD4167FFE68}" type="parTrans" cxnId="{5AA038E7-0C61-4124-A11E-3E6919333884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257DD875-33F5-4333-9372-B37DA983F104}" type="sibTrans" cxnId="{5AA038E7-0C61-4124-A11E-3E6919333884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FF8E2128-B5B7-44B0-8F52-178242FC00FA}">
      <dgm:prSet custT="1"/>
      <dgm:spPr/>
      <dgm:t>
        <a:bodyPr/>
        <a:lstStyle/>
        <a:p>
          <a:r>
            <a:rPr lang="en-US" sz="1200">
              <a:latin typeface="+mj-lt"/>
            </a:rPr>
            <a:t>Data Governance and Feedback Incorporation Framework</a:t>
          </a:r>
        </a:p>
      </dgm:t>
    </dgm:pt>
    <dgm:pt modelId="{FF3630F9-1E8E-4F4E-9F6A-F594FE590F6C}" type="parTrans" cxnId="{D349D3BD-2BA3-4F31-A114-AA4E8F48CC32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D0186E08-1594-40E0-8C7A-2807B8EC9C99}" type="sibTrans" cxnId="{D349D3BD-2BA3-4F31-A114-AA4E8F48CC32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415B0328-A005-457E-B01F-CB24E82BB938}">
      <dgm:prSet phldr="0" custT="1"/>
      <dgm:spPr/>
      <dgm:t>
        <a:bodyPr/>
        <a:lstStyle/>
        <a:p>
          <a:pPr rtl="0"/>
          <a:r>
            <a:rPr lang="en-US" sz="1200" b="0" u="none">
              <a:latin typeface="+mj-lt"/>
            </a:rPr>
            <a:t>Roadmap of implementation for complete pipeline</a:t>
          </a:r>
        </a:p>
      </dgm:t>
    </dgm:pt>
    <dgm:pt modelId="{B430EB10-B2CE-4DFF-A93B-F0E3E4990B3F}" type="parTrans" cxnId="{A2E175FF-E4A4-46DD-A542-971012FB3902}">
      <dgm:prSet/>
      <dgm:spPr/>
      <dgm:t>
        <a:bodyPr/>
        <a:lstStyle/>
        <a:p>
          <a:endParaRPr lang="en-IN">
            <a:latin typeface="+mj-lt"/>
          </a:endParaRPr>
        </a:p>
      </dgm:t>
    </dgm:pt>
    <dgm:pt modelId="{59198699-5AE0-4CEE-A66E-8BEC304769A2}" type="sibTrans" cxnId="{A2E175FF-E4A4-46DD-A542-971012FB3902}">
      <dgm:prSet/>
      <dgm:spPr/>
      <dgm:t>
        <a:bodyPr/>
        <a:lstStyle/>
        <a:p>
          <a:endParaRPr lang="en-IN">
            <a:latin typeface="+mj-lt"/>
          </a:endParaRPr>
        </a:p>
      </dgm:t>
    </dgm:pt>
    <dgm:pt modelId="{86564E00-E0FE-47B8-90C9-3D46A6D8D639}">
      <dgm:prSet custT="1"/>
      <dgm:spPr/>
      <dgm:t>
        <a:bodyPr/>
        <a:lstStyle/>
        <a:p>
          <a:r>
            <a:rPr lang="en-US" sz="1200">
              <a:latin typeface="+mj-lt"/>
            </a:rPr>
            <a:t>Evaluate the organization and content consistency within the existing FDS repository.</a:t>
          </a:r>
        </a:p>
      </dgm:t>
    </dgm:pt>
    <dgm:pt modelId="{B724393D-B838-4E92-A51C-DC3089D374F8}" type="parTrans" cxnId="{865E86A1-DEBE-446D-87C3-A1A6E09BBC7D}">
      <dgm:prSet/>
      <dgm:spPr/>
      <dgm:t>
        <a:bodyPr/>
        <a:lstStyle/>
        <a:p>
          <a:endParaRPr lang="en-IN">
            <a:latin typeface="+mj-lt"/>
          </a:endParaRPr>
        </a:p>
      </dgm:t>
    </dgm:pt>
    <dgm:pt modelId="{52E99576-524D-412B-A871-B1607C2D5FD4}" type="sibTrans" cxnId="{865E86A1-DEBE-446D-87C3-A1A6E09BBC7D}">
      <dgm:prSet/>
      <dgm:spPr/>
      <dgm:t>
        <a:bodyPr/>
        <a:lstStyle/>
        <a:p>
          <a:endParaRPr lang="en-IN">
            <a:latin typeface="+mj-lt"/>
          </a:endParaRPr>
        </a:p>
      </dgm:t>
    </dgm:pt>
    <dgm:pt modelId="{8C0A7F22-9F22-4EE5-8164-4EFA6593947C}">
      <dgm:prSet custT="1"/>
      <dgm:spPr/>
      <dgm:t>
        <a:bodyPr/>
        <a:lstStyle/>
        <a:p>
          <a:r>
            <a:rPr lang="en-US" sz="1200">
              <a:latin typeface="+mj-lt"/>
            </a:rPr>
            <a:t>Identify potential challenges with non-text-based key inputs like P&amp;IDs and system architecture diagrams.</a:t>
          </a:r>
        </a:p>
      </dgm:t>
    </dgm:pt>
    <dgm:pt modelId="{756B1FD5-A46D-4FB7-A4FE-5455793DD2E9}" type="parTrans" cxnId="{7EC1B587-7219-4CA9-854E-4AE497246BD2}">
      <dgm:prSet/>
      <dgm:spPr/>
      <dgm:t>
        <a:bodyPr/>
        <a:lstStyle/>
        <a:p>
          <a:endParaRPr lang="en-IN">
            <a:latin typeface="+mj-lt"/>
          </a:endParaRPr>
        </a:p>
      </dgm:t>
    </dgm:pt>
    <dgm:pt modelId="{C2813E6E-CC58-4BB5-954D-5DDFEF9E9DE7}" type="sibTrans" cxnId="{7EC1B587-7219-4CA9-854E-4AE497246BD2}">
      <dgm:prSet/>
      <dgm:spPr/>
      <dgm:t>
        <a:bodyPr/>
        <a:lstStyle/>
        <a:p>
          <a:endParaRPr lang="en-IN">
            <a:latin typeface="+mj-lt"/>
          </a:endParaRPr>
        </a:p>
      </dgm:t>
    </dgm:pt>
    <dgm:pt modelId="{B8D3759E-933D-47FC-9CD3-8F6121CFB366}">
      <dgm:prSet custT="1"/>
      <dgm:spPr/>
      <dgm:t>
        <a:bodyPr/>
        <a:lstStyle/>
        <a:p>
          <a:r>
            <a:rPr lang="en-US" sz="1200">
              <a:latin typeface="+mj-lt"/>
            </a:rPr>
            <a:t>Inventory of available technical documentation, business requirements, and FDS examples within the repository.</a:t>
          </a:r>
          <a:endParaRPr lang="en-IN" sz="1200">
            <a:latin typeface="+mj-lt"/>
          </a:endParaRPr>
        </a:p>
      </dgm:t>
    </dgm:pt>
    <dgm:pt modelId="{88E8C264-E797-41BC-98E2-54CBDB47265A}" type="parTrans" cxnId="{AFA33CE0-FEE3-4335-A86E-6B9ACE59AC1E}">
      <dgm:prSet/>
      <dgm:spPr/>
      <dgm:t>
        <a:bodyPr/>
        <a:lstStyle/>
        <a:p>
          <a:endParaRPr lang="en-IN"/>
        </a:p>
      </dgm:t>
    </dgm:pt>
    <dgm:pt modelId="{F2525B62-DB09-4843-A2A3-7D30CB1C3ACC}" type="sibTrans" cxnId="{AFA33CE0-FEE3-4335-A86E-6B9ACE59AC1E}">
      <dgm:prSet/>
      <dgm:spPr/>
      <dgm:t>
        <a:bodyPr/>
        <a:lstStyle/>
        <a:p>
          <a:endParaRPr lang="en-IN"/>
        </a:p>
      </dgm:t>
    </dgm:pt>
    <dgm:pt modelId="{4E86C74B-3F89-4324-ACC6-70391824A6C0}" type="pres">
      <dgm:prSet presAssocID="{04487254-6EB3-49EF-BEF3-92C3FE902FDE}" presName="Name0" presStyleCnt="0">
        <dgm:presLayoutVars>
          <dgm:dir/>
          <dgm:animLvl val="lvl"/>
          <dgm:resizeHandles val="exact"/>
        </dgm:presLayoutVars>
      </dgm:prSet>
      <dgm:spPr/>
    </dgm:pt>
    <dgm:pt modelId="{AA84BE24-BF9A-48A7-A45A-2517E6BCF76C}" type="pres">
      <dgm:prSet presAssocID="{FB18531A-DBC5-45CF-9086-568683D94059}" presName="composite" presStyleCnt="0"/>
      <dgm:spPr/>
    </dgm:pt>
    <dgm:pt modelId="{16FD5F60-5221-4FCF-B2BE-E7B9C87FD4F5}" type="pres">
      <dgm:prSet presAssocID="{FB18531A-DBC5-45CF-9086-568683D94059}" presName="parTx" presStyleLbl="alignNode1" presStyleIdx="0" presStyleCnt="3" custScaleY="20275">
        <dgm:presLayoutVars>
          <dgm:chMax val="0"/>
          <dgm:chPref val="0"/>
          <dgm:bulletEnabled val="1"/>
        </dgm:presLayoutVars>
      </dgm:prSet>
      <dgm:spPr/>
    </dgm:pt>
    <dgm:pt modelId="{6446619E-7328-486C-81A7-D84F0167C379}" type="pres">
      <dgm:prSet presAssocID="{FB18531A-DBC5-45CF-9086-568683D94059}" presName="desTx" presStyleLbl="alignAccFollowNode1" presStyleIdx="0" presStyleCnt="3" custScaleX="117537">
        <dgm:presLayoutVars>
          <dgm:bulletEnabled val="1"/>
        </dgm:presLayoutVars>
      </dgm:prSet>
      <dgm:spPr/>
    </dgm:pt>
    <dgm:pt modelId="{046182D1-D5C4-4CB2-AA58-6E2DFAA31C46}" type="pres">
      <dgm:prSet presAssocID="{3123B9D0-7EBB-4F9F-ACE8-E820B3499360}" presName="space" presStyleCnt="0"/>
      <dgm:spPr/>
    </dgm:pt>
    <dgm:pt modelId="{5E1C9A0F-1EA1-41FA-B2F3-33DD30B671F9}" type="pres">
      <dgm:prSet presAssocID="{6DE4AE80-89F8-4A29-9349-81E58B812396}" presName="composite" presStyleCnt="0"/>
      <dgm:spPr/>
    </dgm:pt>
    <dgm:pt modelId="{85136E5D-2A78-4218-A912-AFA2EE71622E}" type="pres">
      <dgm:prSet presAssocID="{6DE4AE80-89F8-4A29-9349-81E58B812396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453A62CF-8F34-4218-BA3F-332B1BFED71C}" type="pres">
      <dgm:prSet presAssocID="{6DE4AE80-89F8-4A29-9349-81E58B812396}" presName="desTx" presStyleLbl="alignAccFollowNode1" presStyleIdx="1" presStyleCnt="3" custScaleX="112549">
        <dgm:presLayoutVars>
          <dgm:bulletEnabled val="1"/>
        </dgm:presLayoutVars>
      </dgm:prSet>
      <dgm:spPr/>
    </dgm:pt>
    <dgm:pt modelId="{1922D5C2-8873-4E1C-998A-CB5425786159}" type="pres">
      <dgm:prSet presAssocID="{A58A0B80-A197-4A5C-849B-F604807AC040}" presName="space" presStyleCnt="0"/>
      <dgm:spPr/>
    </dgm:pt>
    <dgm:pt modelId="{31011028-841F-4153-80A8-91658E23D29F}" type="pres">
      <dgm:prSet presAssocID="{268FFB1E-D70C-437B-A326-288669E9C9DE}" presName="composite" presStyleCnt="0"/>
      <dgm:spPr/>
    </dgm:pt>
    <dgm:pt modelId="{F48BF93B-3EB7-4098-95CE-BA12D5720B7D}" type="pres">
      <dgm:prSet presAssocID="{268FFB1E-D70C-437B-A326-288669E9C9DE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286FEF81-DA98-4D6A-A308-94C12579BA05}" type="pres">
      <dgm:prSet presAssocID="{268FFB1E-D70C-437B-A326-288669E9C9DE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448D1605-F10A-4538-8BFE-1C68DB23C973}" type="presOf" srcId="{B4C70B25-6F51-4E16-8ADC-571187B390B7}" destId="{453A62CF-8F34-4218-BA3F-332B1BFED71C}" srcOrd="0" destOrd="0" presId="urn:microsoft.com/office/officeart/2005/8/layout/hList1"/>
    <dgm:cxn modelId="{A13D3408-823F-4B19-91A9-60CFE556E557}" type="presOf" srcId="{92A7FC72-8AFD-40E0-9A96-25D3E6113DBD}" destId="{6446619E-7328-486C-81A7-D84F0167C379}" srcOrd="0" destOrd="16" presId="urn:microsoft.com/office/officeart/2005/8/layout/hList1"/>
    <dgm:cxn modelId="{8074AE09-09E3-4D6E-B548-0703D607B26C}" type="presOf" srcId="{3CA3FE40-EE9A-42D6-8D94-EF850E1B84C1}" destId="{6446619E-7328-486C-81A7-D84F0167C379}" srcOrd="0" destOrd="7" presId="urn:microsoft.com/office/officeart/2005/8/layout/hList1"/>
    <dgm:cxn modelId="{8B24310D-9E25-45D6-9A1B-3D14B669D2B8}" srcId="{04487254-6EB3-49EF-BEF3-92C3FE902FDE}" destId="{6DE4AE80-89F8-4A29-9349-81E58B812396}" srcOrd="1" destOrd="0" parTransId="{4F10F774-9F61-47BC-B753-C8945D710A16}" sibTransId="{A58A0B80-A197-4A5C-849B-F604807AC040}"/>
    <dgm:cxn modelId="{A492CF0F-5AE4-4A0A-B7FF-F9C27C7E6105}" type="presOf" srcId="{989ED807-6389-41B7-B755-2759A0877823}" destId="{6446619E-7328-486C-81A7-D84F0167C379}" srcOrd="0" destOrd="0" presId="urn:microsoft.com/office/officeart/2005/8/layout/hList1"/>
    <dgm:cxn modelId="{EEA15210-905F-4458-92B9-40A003492751}" srcId="{03E37D1C-C6EB-4016-8BCA-972544E69676}" destId="{30C4F529-7952-4D03-88D5-CA38C58A17E2}" srcOrd="1" destOrd="0" parTransId="{ED3FE920-FB83-45E9-A5F3-DAC08D3ADE1B}" sibTransId="{2DA5BFF5-C9E2-46D3-9158-6299B3164667}"/>
    <dgm:cxn modelId="{3A373917-633E-456C-8D18-FCA33A9AB60C}" type="presOf" srcId="{582B016A-4974-48FF-AA06-C0FEC434EE30}" destId="{6446619E-7328-486C-81A7-D84F0167C379}" srcOrd="0" destOrd="14" presId="urn:microsoft.com/office/officeart/2005/8/layout/hList1"/>
    <dgm:cxn modelId="{B0521318-0441-4DD4-BEBD-B96D1D5FFF00}" srcId="{FB18531A-DBC5-45CF-9086-568683D94059}" destId="{B2DD1999-852B-4015-85AE-B585CB8C36C7}" srcOrd="1" destOrd="0" parTransId="{66DA451D-8F3C-4C70-B8D7-EE7B6C8B3819}" sibTransId="{A728A4A5-D26C-44A1-A2C4-EFF48F05FDC1}"/>
    <dgm:cxn modelId="{D555AB20-4A78-4251-8728-EC04FC62BF10}" srcId="{9431EAE1-A1B2-48FB-9AE9-8A6255B973A4}" destId="{6FD9D808-4B13-4BCE-B9B5-0C5D5D44E6C9}" srcOrd="0" destOrd="0" parTransId="{AD37FF3A-5B55-420D-8464-78C699B406F1}" sibTransId="{A7484CCD-2A16-4C6F-B26B-DF661D16349C}"/>
    <dgm:cxn modelId="{23EA3126-F975-4667-92E0-684D9A06DD7D}" srcId="{6DE4AE80-89F8-4A29-9349-81E58B812396}" destId="{B4C70B25-6F51-4E16-8ADC-571187B390B7}" srcOrd="0" destOrd="0" parTransId="{A89ADAFD-0988-455D-8FD5-3278903810D8}" sibTransId="{A97367DF-5E19-4C04-A6CB-68BCB8E198FC}"/>
    <dgm:cxn modelId="{A66DA128-226B-48B1-B50D-E9BCC31EB224}" type="presOf" srcId="{ADAB80D4-C0F3-4569-AB1D-4DD675A10BF8}" destId="{6446619E-7328-486C-81A7-D84F0167C379}" srcOrd="0" destOrd="12" presId="urn:microsoft.com/office/officeart/2005/8/layout/hList1"/>
    <dgm:cxn modelId="{2D674A33-0375-49F0-A6EB-A5DDBA500AC5}" srcId="{130E6EFE-A3D5-4E91-96B2-071950547E2D}" destId="{E2309B35-9334-44B7-9E7D-72217040B973}" srcOrd="4" destOrd="0" parTransId="{8840987E-9CC3-42EE-B991-DF01122476E3}" sibTransId="{559D80E1-F3ED-45B7-A696-3B42BC7B624C}"/>
    <dgm:cxn modelId="{C1299234-A2DC-47FB-8429-98ECA2EA8644}" srcId="{989ED807-6389-41B7-B755-2759A0877823}" destId="{7F2B5FC6-6930-4A6A-9E69-D91858ADCAFB}" srcOrd="0" destOrd="0" parTransId="{6E2A9A19-7942-4C95-AD22-B747927ED541}" sibTransId="{E371277D-50A1-430A-BA1E-AB2BB0FA3A96}"/>
    <dgm:cxn modelId="{31786B37-1022-4074-8C18-373FD1C41B4D}" srcId="{130E6EFE-A3D5-4E91-96B2-071950547E2D}" destId="{F16CC513-EBE3-4FAD-9012-933FA9BB0F93}" srcOrd="2" destOrd="0" parTransId="{9AF05D65-934D-4874-9F37-880151EF965B}" sibTransId="{53BE070F-0DA1-4DD5-80EA-74D94E78F1CB}"/>
    <dgm:cxn modelId="{33F0153B-8C8C-48D6-B695-7CA7DF66054D}" type="presOf" srcId="{BF78D01D-30EB-468F-8F60-8C8F71825F0C}" destId="{286FEF81-DA98-4D6A-A308-94C12579BA05}" srcOrd="0" destOrd="10" presId="urn:microsoft.com/office/officeart/2005/8/layout/hList1"/>
    <dgm:cxn modelId="{10D8273E-8ABA-4CFA-8BD6-55EF949AE0BC}" srcId="{FB18531A-DBC5-45CF-9086-568683D94059}" destId="{58EBAAF6-3EB4-4546-ABA8-ED1575DA4CFD}" srcOrd="2" destOrd="0" parTransId="{D6A7F5D3-8221-4F5C-BAF7-1270811A0E36}" sibTransId="{EA4250D2-72E9-4D76-8D75-04A42CFA7038}"/>
    <dgm:cxn modelId="{0DBFA73F-CCF2-4A57-96DB-3C574475B16B}" srcId="{103F45D7-A06C-4CFE-8EDB-7C6047BA843C}" destId="{4E8D52A5-2D7A-4DBE-A8D4-134FE568DC27}" srcOrd="1" destOrd="0" parTransId="{1F5D6441-ADDA-4987-9529-0A6ABFFBF64E}" sibTransId="{D38D66E8-455E-4E59-941E-913110AF5A01}"/>
    <dgm:cxn modelId="{051FEA5B-DBDE-48D9-B261-7A5DC84D2411}" srcId="{9431EAE1-A1B2-48FB-9AE9-8A6255B973A4}" destId="{61E10B6B-10FB-4013-821E-CF723C3BE532}" srcOrd="2" destOrd="0" parTransId="{D685CF10-BA64-4D4E-B4A9-3AAB7A296610}" sibTransId="{D48C229B-46DE-4CFA-ABE3-BFF886F3FA5E}"/>
    <dgm:cxn modelId="{9669A75D-F77A-44AD-948F-56B64C715607}" srcId="{04487254-6EB3-49EF-BEF3-92C3FE902FDE}" destId="{268FFB1E-D70C-437B-A326-288669E9C9DE}" srcOrd="2" destOrd="0" parTransId="{1F599DB4-D461-4FC3-97C0-23108EAA217C}" sibTransId="{C495EFF1-A081-4029-81FB-41FF1F9D7F6A}"/>
    <dgm:cxn modelId="{A9247D5E-15E9-4322-8927-DBE03C2331FC}" type="presOf" srcId="{B2DD1999-852B-4015-85AE-B585CB8C36C7}" destId="{6446619E-7328-486C-81A7-D84F0167C379}" srcOrd="0" destOrd="9" presId="urn:microsoft.com/office/officeart/2005/8/layout/hList1"/>
    <dgm:cxn modelId="{8E968C62-812D-410D-B60D-5BC897D3C17B}" type="presOf" srcId="{04487254-6EB3-49EF-BEF3-92C3FE902FDE}" destId="{4E86C74B-3F89-4324-ACC6-70391824A6C0}" srcOrd="0" destOrd="0" presId="urn:microsoft.com/office/officeart/2005/8/layout/hList1"/>
    <dgm:cxn modelId="{CAE6DF46-5154-4767-BE8F-FEC1269F09AA}" type="presOf" srcId="{30C4F529-7952-4D03-88D5-CA38C58A17E2}" destId="{6446619E-7328-486C-81A7-D84F0167C379}" srcOrd="0" destOrd="13" presId="urn:microsoft.com/office/officeart/2005/8/layout/hList1"/>
    <dgm:cxn modelId="{1D851A67-ACC2-4D10-B404-62E1B80B6DF5}" srcId="{03E37D1C-C6EB-4016-8BCA-972544E69676}" destId="{ADAB80D4-C0F3-4569-AB1D-4DD675A10BF8}" srcOrd="0" destOrd="0" parTransId="{0C4C1441-81DD-47FA-BC7B-4822FE38CC55}" sibTransId="{266BCB41-8464-4232-B216-E0FBD753D15C}"/>
    <dgm:cxn modelId="{C0034947-72D8-4616-8F51-8ADA1057DCE6}" type="presOf" srcId="{58EBAAF6-3EB4-4546-ABA8-ED1575DA4CFD}" destId="{6446619E-7328-486C-81A7-D84F0167C379}" srcOrd="0" destOrd="10" presId="urn:microsoft.com/office/officeart/2005/8/layout/hList1"/>
    <dgm:cxn modelId="{DC8E6B47-D3EB-4BBB-911F-D4874EEB9550}" type="presOf" srcId="{91B5ABDF-4584-42A2-8A9F-D8DB57D81363}" destId="{286FEF81-DA98-4D6A-A308-94C12579BA05}" srcOrd="0" destOrd="3" presId="urn:microsoft.com/office/officeart/2005/8/layout/hList1"/>
    <dgm:cxn modelId="{1574DD48-6E5C-4B81-94BB-D15BA6873CCF}" type="presOf" srcId="{CE3BC295-E759-4551-B2C7-1F6855C63615}" destId="{286FEF81-DA98-4D6A-A308-94C12579BA05}" srcOrd="0" destOrd="7" presId="urn:microsoft.com/office/officeart/2005/8/layout/hList1"/>
    <dgm:cxn modelId="{68AA9749-47CB-4C18-9B89-58E00E882121}" type="presOf" srcId="{E2309B35-9334-44B7-9E7D-72217040B973}" destId="{453A62CF-8F34-4218-BA3F-332B1BFED71C}" srcOrd="0" destOrd="6" presId="urn:microsoft.com/office/officeart/2005/8/layout/hList1"/>
    <dgm:cxn modelId="{B9833F4B-C21A-441B-865B-4D62C3701D59}" type="presOf" srcId="{0C340ED6-4116-48BA-9B81-84FACE9322A9}" destId="{286FEF81-DA98-4D6A-A308-94C12579BA05}" srcOrd="0" destOrd="8" presId="urn:microsoft.com/office/officeart/2005/8/layout/hList1"/>
    <dgm:cxn modelId="{3FA6196C-5691-451F-B6DD-923B36E0DE3F}" type="presOf" srcId="{F16CC513-EBE3-4FAD-9012-933FA9BB0F93}" destId="{453A62CF-8F34-4218-BA3F-332B1BFED71C}" srcOrd="0" destOrd="4" presId="urn:microsoft.com/office/officeart/2005/8/layout/hList1"/>
    <dgm:cxn modelId="{6F52684C-6CF7-4F4A-A727-6EDD122BF96B}" type="presOf" srcId="{9F8657C3-A3D7-4FE3-AD29-FF2BDF3791A4}" destId="{6446619E-7328-486C-81A7-D84F0167C379}" srcOrd="0" destOrd="4" presId="urn:microsoft.com/office/officeart/2005/8/layout/hList1"/>
    <dgm:cxn modelId="{5197CD4E-1DB7-449B-B285-19DF02885EA0}" type="presOf" srcId="{415B0328-A005-457E-B01F-CB24E82BB938}" destId="{453A62CF-8F34-4218-BA3F-332B1BFED71C}" srcOrd="0" destOrd="12" presId="urn:microsoft.com/office/officeart/2005/8/layout/hList1"/>
    <dgm:cxn modelId="{BCB0E04F-27CB-40ED-B387-B915DE0629B0}" srcId="{130E6EFE-A3D5-4E91-96B2-071950547E2D}" destId="{E2B8F624-28F4-4B2A-AFBB-F2AB91B6F5B1}" srcOrd="3" destOrd="0" parTransId="{A3516232-93F6-4E4A-9909-B523F4047719}" sibTransId="{56C0B809-42F6-4034-B4E4-BA3F1FA82586}"/>
    <dgm:cxn modelId="{DDE90971-27BB-44E6-80EB-64ABBAD39839}" srcId="{268FFB1E-D70C-437B-A326-288669E9C9DE}" destId="{9602AF5A-EACD-4B7B-8C87-E6C0D7780086}" srcOrd="0" destOrd="0" parTransId="{4F23FCE3-25E4-4B50-8C1B-C8266641121D}" sibTransId="{36484A21-7419-4253-B3DF-3CA934B6B41A}"/>
    <dgm:cxn modelId="{15CFA151-A0D3-4435-BB75-EBB89F1F076B}" srcId="{130E6EFE-A3D5-4E91-96B2-071950547E2D}" destId="{5F1E0916-F6B8-4B90-BFF9-E83EB6CACBEC}" srcOrd="1" destOrd="0" parTransId="{4DDE2424-0046-488B-A470-44A5A04932BD}" sibTransId="{EC17C932-ABBD-420F-A205-B0CE43EE67B2}"/>
    <dgm:cxn modelId="{5D62E471-08ED-4CE7-908E-CD7212C6B5C9}" srcId="{03E37D1C-C6EB-4016-8BCA-972544E69676}" destId="{92A7FC72-8AFD-40E0-9A96-25D3E6113DBD}" srcOrd="4" destOrd="0" parTransId="{C1D901A9-B5D2-416E-A41A-9515A10495DB}" sibTransId="{C5F343D2-5A86-454A-B48F-A7970FE2F98B}"/>
    <dgm:cxn modelId="{C6350A72-E2FC-4D23-B8BA-BB854DADA507}" srcId="{03E37D1C-C6EB-4016-8BCA-972544E69676}" destId="{77E6DFE7-AFB6-4916-B634-DFE075C8C194}" srcOrd="3" destOrd="0" parTransId="{BFD96805-6C11-4E8B-BF83-F9939C92E70A}" sibTransId="{49268B22-A71B-4B50-B9EC-61DA00E1ED74}"/>
    <dgm:cxn modelId="{21D91774-3CE3-4D2A-B2E7-87848450A39B}" type="presOf" srcId="{B8D3759E-933D-47FC-9CD3-8F6121CFB366}" destId="{6446619E-7328-486C-81A7-D84F0167C379}" srcOrd="0" destOrd="8" presId="urn:microsoft.com/office/officeart/2005/8/layout/hList1"/>
    <dgm:cxn modelId="{0A2C6C57-6D16-47FA-B5BA-83D34C95401E}" type="presOf" srcId="{FB18531A-DBC5-45CF-9086-568683D94059}" destId="{16FD5F60-5221-4FCF-B2BE-E7B9C87FD4F5}" srcOrd="0" destOrd="0" presId="urn:microsoft.com/office/officeart/2005/8/layout/hList1"/>
    <dgm:cxn modelId="{3E1EE657-415F-4E6A-A6EE-643652B68888}" type="presOf" srcId="{FF8E2128-B5B7-44B0-8F52-178242FC00FA}" destId="{286FEF81-DA98-4D6A-A308-94C12579BA05}" srcOrd="0" destOrd="11" presId="urn:microsoft.com/office/officeart/2005/8/layout/hList1"/>
    <dgm:cxn modelId="{E072D278-DB54-4C8B-9B1C-7555DAC96901}" srcId="{B6958556-8205-49FD-8BBD-58044548B085}" destId="{89BEFE1B-8983-4A9C-91A0-7A85A5E9E26A}" srcOrd="1" destOrd="0" parTransId="{3293A613-74B2-48F9-AF11-10E1E9C55753}" sibTransId="{57517AFD-206F-4F14-B517-EFAAD7268BF3}"/>
    <dgm:cxn modelId="{386A3580-93B9-4B28-86CD-BC5A019CD87F}" srcId="{9431EAE1-A1B2-48FB-9AE9-8A6255B973A4}" destId="{91B5ABDF-4584-42A2-8A9F-D8DB57D81363}" srcOrd="1" destOrd="0" parTransId="{42477099-A6BC-4C9C-9398-6E843461CA25}" sibTransId="{337C373C-9F4B-463E-B77D-1D4AF7538BC1}"/>
    <dgm:cxn modelId="{7EC1B587-7219-4CA9-854E-4AE497246BD2}" srcId="{103F45D7-A06C-4CFE-8EDB-7C6047BA843C}" destId="{8C0A7F22-9F22-4EE5-8164-4EFA6593947C}" srcOrd="2" destOrd="0" parTransId="{756B1FD5-A46D-4FB7-A4FE-5455793DD2E9}" sibTransId="{C2813E6E-CC58-4BB5-954D-5DDFEF9E9DE7}"/>
    <dgm:cxn modelId="{3A51D687-D906-4416-889D-B7DCA3013A96}" type="presOf" srcId="{130E6EFE-A3D5-4E91-96B2-071950547E2D}" destId="{453A62CF-8F34-4218-BA3F-332B1BFED71C}" srcOrd="0" destOrd="1" presId="urn:microsoft.com/office/officeart/2005/8/layout/hList1"/>
    <dgm:cxn modelId="{35FFF587-C53D-4DC7-8762-8393EDC62934}" type="presOf" srcId="{268FFB1E-D70C-437B-A326-288669E9C9DE}" destId="{F48BF93B-3EB7-4098-95CE-BA12D5720B7D}" srcOrd="0" destOrd="0" presId="urn:microsoft.com/office/officeart/2005/8/layout/hList1"/>
    <dgm:cxn modelId="{73D49F8A-DD6D-45F3-BE02-186A675C3EFD}" type="presOf" srcId="{FACFE93C-930B-430B-9685-8E9358CEB656}" destId="{453A62CF-8F34-4218-BA3F-332B1BFED71C}" srcOrd="0" destOrd="9" presId="urn:microsoft.com/office/officeart/2005/8/layout/hList1"/>
    <dgm:cxn modelId="{EC15308B-3C08-41CC-B958-F55CCDCBB246}" type="presOf" srcId="{0B4B64B4-2A98-4CB6-8B70-F93446470A25}" destId="{453A62CF-8F34-4218-BA3F-332B1BFED71C}" srcOrd="0" destOrd="11" presId="urn:microsoft.com/office/officeart/2005/8/layout/hList1"/>
    <dgm:cxn modelId="{3F3CD78E-D036-4A43-9420-56E7D9048AC4}" srcId="{989ED807-6389-41B7-B755-2759A0877823}" destId="{103F45D7-A06C-4CFE-8EDB-7C6047BA843C}" srcOrd="2" destOrd="0" parTransId="{763CD17A-77A4-4289-9996-CFE09AD7C220}" sibTransId="{D2201894-C4F0-43CA-AC86-EEAA8E7DF1F0}"/>
    <dgm:cxn modelId="{A054E490-C1DC-4291-8231-82F05F5F9EDB}" srcId="{B6958556-8205-49FD-8BBD-58044548B085}" destId="{FACFE93C-930B-430B-9685-8E9358CEB656}" srcOrd="0" destOrd="0" parTransId="{4772F5DC-515B-4361-9230-44AEB0C96042}" sibTransId="{DBC71236-E019-4C67-A90A-CDB54037CF4F}"/>
    <dgm:cxn modelId="{B7A75292-6AD3-44A2-8E4C-EE858A5572A6}" type="presOf" srcId="{77E6DFE7-AFB6-4916-B634-DFE075C8C194}" destId="{6446619E-7328-486C-81A7-D84F0167C379}" srcOrd="0" destOrd="15" presId="urn:microsoft.com/office/officeart/2005/8/layout/hList1"/>
    <dgm:cxn modelId="{FF753199-65E9-4BF1-996B-223EBAA8B870}" type="presOf" srcId="{03E37D1C-C6EB-4016-8BCA-972544E69676}" destId="{6446619E-7328-486C-81A7-D84F0167C379}" srcOrd="0" destOrd="11" presId="urn:microsoft.com/office/officeart/2005/8/layout/hList1"/>
    <dgm:cxn modelId="{97DF009B-01A4-461A-85DF-6DC4095DDF65}" srcId="{03E37D1C-C6EB-4016-8BCA-972544E69676}" destId="{582B016A-4974-48FF-AA06-C0FEC434EE30}" srcOrd="2" destOrd="0" parTransId="{E1C6E804-C75A-4345-A770-944EF138C921}" sibTransId="{75C48FF4-4F64-49C1-BA79-FA0E9B105167}"/>
    <dgm:cxn modelId="{7842DB9B-4284-46A3-926C-71EF823C493F}" type="presOf" srcId="{86564E00-E0FE-47B8-90C9-3D46A6D8D639}" destId="{6446619E-7328-486C-81A7-D84F0167C379}" srcOrd="0" destOrd="2" presId="urn:microsoft.com/office/officeart/2005/8/layout/hList1"/>
    <dgm:cxn modelId="{865E86A1-DEBE-446D-87C3-A1A6E09BBC7D}" srcId="{989ED807-6389-41B7-B755-2759A0877823}" destId="{86564E00-E0FE-47B8-90C9-3D46A6D8D639}" srcOrd="1" destOrd="0" parTransId="{B724393D-B838-4E92-A51C-DC3089D374F8}" sibTransId="{52E99576-524D-412B-A871-B1607C2D5FD4}"/>
    <dgm:cxn modelId="{9E464FA3-EC3F-4005-9660-815B8063EA5D}" srcId="{268FFB1E-D70C-437B-A326-288669E9C9DE}" destId="{9431EAE1-A1B2-48FB-9AE9-8A6255B973A4}" srcOrd="1" destOrd="0" parTransId="{48FEDF92-4679-4A0F-978A-35BC67D44B77}" sibTransId="{80B00AF2-CEBC-4AE3-980F-FC4AC407DB34}"/>
    <dgm:cxn modelId="{671198A7-28FB-43FE-9039-A437B6D59157}" type="presOf" srcId="{6FD9D808-4B13-4BCE-B9B5-0C5D5D44E6C9}" destId="{286FEF81-DA98-4D6A-A308-94C12579BA05}" srcOrd="0" destOrd="2" presId="urn:microsoft.com/office/officeart/2005/8/layout/hList1"/>
    <dgm:cxn modelId="{534C30AA-9404-4A6C-AF73-14F0A05DB233}" srcId="{6DE4AE80-89F8-4A29-9349-81E58B812396}" destId="{B6958556-8205-49FD-8BBD-58044548B085}" srcOrd="2" destOrd="0" parTransId="{2FD17705-9016-4E22-BCF7-7789DE03B040}" sibTransId="{B9A39012-7231-4013-A078-440895F5CBA5}"/>
    <dgm:cxn modelId="{8930BEAB-681B-4661-A094-7F85734118ED}" type="presOf" srcId="{5F1E0916-F6B8-4B90-BFF9-E83EB6CACBEC}" destId="{453A62CF-8F34-4218-BA3F-332B1BFED71C}" srcOrd="0" destOrd="3" presId="urn:microsoft.com/office/officeart/2005/8/layout/hList1"/>
    <dgm:cxn modelId="{3D1DFEAC-62DC-40B7-8217-717EEC165B1A}" srcId="{04487254-6EB3-49EF-BEF3-92C3FE902FDE}" destId="{FB18531A-DBC5-45CF-9086-568683D94059}" srcOrd="0" destOrd="0" parTransId="{65872199-72EC-4AA6-B105-BC4C677460F6}" sibTransId="{3123B9D0-7EBB-4F9F-ACE8-E820B3499360}"/>
    <dgm:cxn modelId="{E27B3AAE-0EDD-4367-87EC-C7BF60EC17DD}" type="presOf" srcId="{103F45D7-A06C-4CFE-8EDB-7C6047BA843C}" destId="{6446619E-7328-486C-81A7-D84F0167C379}" srcOrd="0" destOrd="3" presId="urn:microsoft.com/office/officeart/2005/8/layout/hList1"/>
    <dgm:cxn modelId="{4B7034B5-29FD-4C34-B58A-64FB5F96B076}" type="presOf" srcId="{16032A20-0356-4BA6-B420-D4A34BAC62CE}" destId="{286FEF81-DA98-4D6A-A308-94C12579BA05}" srcOrd="0" destOrd="5" presId="urn:microsoft.com/office/officeart/2005/8/layout/hList1"/>
    <dgm:cxn modelId="{DA1182B6-4F08-40B8-B7DB-48470F6652C9}" srcId="{6DE4AE80-89F8-4A29-9349-81E58B812396}" destId="{130E6EFE-A3D5-4E91-96B2-071950547E2D}" srcOrd="1" destOrd="0" parTransId="{06AE33ED-AD58-4E08-84DA-EBB9FC5DC294}" sibTransId="{6B5E6377-3BC1-449A-9E48-D067E55DD316}"/>
    <dgm:cxn modelId="{D1EB38B9-B690-410F-B9E1-2CB2C6110531}" type="presOf" srcId="{61E10B6B-10FB-4013-821E-CF723C3BE532}" destId="{286FEF81-DA98-4D6A-A308-94C12579BA05}" srcOrd="0" destOrd="4" presId="urn:microsoft.com/office/officeart/2005/8/layout/hList1"/>
    <dgm:cxn modelId="{D349D3BD-2BA3-4F31-A114-AA4E8F48CC32}" srcId="{CE3BC295-E759-4551-B2C7-1F6855C63615}" destId="{FF8E2128-B5B7-44B0-8F52-178242FC00FA}" srcOrd="3" destOrd="0" parTransId="{FF3630F9-1E8E-4F4E-9F6A-F594FE590F6C}" sibTransId="{D0186E08-1594-40E0-8C7A-2807B8EC9C99}"/>
    <dgm:cxn modelId="{71BDF6C1-C31E-4B2F-B64A-D54A74E452FA}" type="presOf" srcId="{8C0A7F22-9F22-4EE5-8164-4EFA6593947C}" destId="{6446619E-7328-486C-81A7-D84F0167C379}" srcOrd="0" destOrd="6" presId="urn:microsoft.com/office/officeart/2005/8/layout/hList1"/>
    <dgm:cxn modelId="{D00037C2-58EF-481F-B974-CA503E6396EF}" srcId="{103F45D7-A06C-4CFE-8EDB-7C6047BA843C}" destId="{9F8657C3-A3D7-4FE3-AD29-FF2BDF3791A4}" srcOrd="0" destOrd="0" parTransId="{6EC47F94-16C3-4698-AB56-C755DA2F9D38}" sibTransId="{D7A84D15-07DA-4B76-B454-10AA57300509}"/>
    <dgm:cxn modelId="{A0A97AC3-B14E-493D-8978-6E3996744DCA}" srcId="{FB18531A-DBC5-45CF-9086-568683D94059}" destId="{03E37D1C-C6EB-4016-8BCA-972544E69676}" srcOrd="3" destOrd="0" parTransId="{743FC8F0-AEFF-4BB9-BCDB-0C17B8039009}" sibTransId="{99DB5401-9404-4B71-AC35-29AFEBE43464}"/>
    <dgm:cxn modelId="{439513C8-737C-482C-832A-FC1B9628EC89}" srcId="{B6958556-8205-49FD-8BBD-58044548B085}" destId="{0B4B64B4-2A98-4CB6-8B70-F93446470A25}" srcOrd="2" destOrd="0" parTransId="{3785A0B3-E517-446C-A840-25156DABAA06}" sibTransId="{B65C57CF-E734-4149-BF15-BE9135C7FF75}"/>
    <dgm:cxn modelId="{A6A9F3C8-A8A7-42A4-B324-358CF61CF60D}" srcId="{9431EAE1-A1B2-48FB-9AE9-8A6255B973A4}" destId="{0110628F-4327-4B94-93A4-A6DB336221A7}" srcOrd="4" destOrd="0" parTransId="{2378EB34-E58F-4962-83F7-9347691598C6}" sibTransId="{34284F9F-6464-4C04-A612-1DCEB03FBCC4}"/>
    <dgm:cxn modelId="{A9D73EC9-A512-4AD0-8F8D-329B31327387}" type="presOf" srcId="{E2B8F624-28F4-4B2A-AFBB-F2AB91B6F5B1}" destId="{453A62CF-8F34-4218-BA3F-332B1BFED71C}" srcOrd="0" destOrd="5" presId="urn:microsoft.com/office/officeart/2005/8/layout/hList1"/>
    <dgm:cxn modelId="{50D6FECE-9DDF-4AD8-A834-01C06CEFFCBE}" type="presOf" srcId="{75393FA8-BDFC-45A5-8609-B85C08233096}" destId="{453A62CF-8F34-4218-BA3F-332B1BFED71C}" srcOrd="0" destOrd="7" presId="urn:microsoft.com/office/officeart/2005/8/layout/hList1"/>
    <dgm:cxn modelId="{77EF33CF-5DAC-4056-B765-A578E5F16311}" srcId="{130E6EFE-A3D5-4E91-96B2-071950547E2D}" destId="{75393FA8-BDFC-45A5-8609-B85C08233096}" srcOrd="5" destOrd="0" parTransId="{7AC7CBEF-05EC-4671-AE49-AF8067AA0D7E}" sibTransId="{38FAAB64-36B6-49D5-BA8A-F74A3BB806B7}"/>
    <dgm:cxn modelId="{D830EBD1-CBF5-4351-8AF9-B8BB1C26DF38}" type="presOf" srcId="{9602AF5A-EACD-4B7B-8C87-E6C0D7780086}" destId="{286FEF81-DA98-4D6A-A308-94C12579BA05}" srcOrd="0" destOrd="0" presId="urn:microsoft.com/office/officeart/2005/8/layout/hList1"/>
    <dgm:cxn modelId="{970725D5-11FA-42A0-A5A4-43CB52141E2E}" srcId="{103F45D7-A06C-4CFE-8EDB-7C6047BA843C}" destId="{3CA3FE40-EE9A-42D6-8D94-EF850E1B84C1}" srcOrd="3" destOrd="0" parTransId="{DE9734AF-7CE8-42CA-A813-96640D5A4FBB}" sibTransId="{8A86F66D-5872-4303-88A8-64F3E39A8475}"/>
    <dgm:cxn modelId="{786EC6D8-E11A-4C4D-836B-AFF8C524F458}" type="presOf" srcId="{4E8D52A5-2D7A-4DBE-A8D4-134FE568DC27}" destId="{6446619E-7328-486C-81A7-D84F0167C379}" srcOrd="0" destOrd="5" presId="urn:microsoft.com/office/officeart/2005/8/layout/hList1"/>
    <dgm:cxn modelId="{D49059DA-6620-44CE-934D-3C0075617A91}" type="presOf" srcId="{6DE4AE80-89F8-4A29-9349-81E58B812396}" destId="{85136E5D-2A78-4218-A912-AFA2EE71622E}" srcOrd="0" destOrd="0" presId="urn:microsoft.com/office/officeart/2005/8/layout/hList1"/>
    <dgm:cxn modelId="{E40D93DC-718C-4ABF-B243-12B39FB18413}" type="presOf" srcId="{B6958556-8205-49FD-8BBD-58044548B085}" destId="{453A62CF-8F34-4218-BA3F-332B1BFED71C}" srcOrd="0" destOrd="8" presId="urn:microsoft.com/office/officeart/2005/8/layout/hList1"/>
    <dgm:cxn modelId="{A1F343DD-1699-4E8F-AE25-A10E19250360}" type="presOf" srcId="{89BEFE1B-8983-4A9C-91A0-7A85A5E9E26A}" destId="{453A62CF-8F34-4218-BA3F-332B1BFED71C}" srcOrd="0" destOrd="10" presId="urn:microsoft.com/office/officeart/2005/8/layout/hList1"/>
    <dgm:cxn modelId="{7B64B1DD-BE0A-45B9-95C3-705DA56C2FF1}" type="presOf" srcId="{F73B1A4E-8D92-4513-AAEB-5CF51061CF1E}" destId="{453A62CF-8F34-4218-BA3F-332B1BFED71C}" srcOrd="0" destOrd="2" presId="urn:microsoft.com/office/officeart/2005/8/layout/hList1"/>
    <dgm:cxn modelId="{AFA33CE0-FEE3-4335-A86E-6B9ACE59AC1E}" srcId="{103F45D7-A06C-4CFE-8EDB-7C6047BA843C}" destId="{B8D3759E-933D-47FC-9CD3-8F6121CFB366}" srcOrd="4" destOrd="0" parTransId="{88E8C264-E797-41BC-98E2-54CBDB47265A}" sibTransId="{F2525B62-DB09-4843-A2A3-7D30CB1C3ACC}"/>
    <dgm:cxn modelId="{0AE607E2-4E00-4F25-8F33-4F3F674C5CD7}" type="presOf" srcId="{7F2B5FC6-6930-4A6A-9E69-D91858ADCAFB}" destId="{6446619E-7328-486C-81A7-D84F0167C379}" srcOrd="0" destOrd="1" presId="urn:microsoft.com/office/officeart/2005/8/layout/hList1"/>
    <dgm:cxn modelId="{72CA0BE4-5A54-4606-AA70-2CB5FC4E9FCF}" type="presOf" srcId="{52173A21-304F-41C7-90D5-7220E40537A0}" destId="{286FEF81-DA98-4D6A-A308-94C12579BA05}" srcOrd="0" destOrd="9" presId="urn:microsoft.com/office/officeart/2005/8/layout/hList1"/>
    <dgm:cxn modelId="{5AA038E7-0C61-4124-A11E-3E6919333884}" srcId="{CE3BC295-E759-4551-B2C7-1F6855C63615}" destId="{BF78D01D-30EB-468F-8F60-8C8F71825F0C}" srcOrd="2" destOrd="0" parTransId="{46F8C366-B2E5-4180-A346-9AD4167FFE68}" sibTransId="{257DD875-33F5-4333-9372-B37DA983F104}"/>
    <dgm:cxn modelId="{1CD813E9-45EB-4B54-9373-6A4596163C23}" srcId="{268FFB1E-D70C-437B-A326-288669E9C9DE}" destId="{CE3BC295-E759-4551-B2C7-1F6855C63615}" srcOrd="2" destOrd="0" parTransId="{2196FC08-780B-4364-808E-C47DE464528C}" sibTransId="{4A61CEB8-B708-4D39-A1D5-F4B645B56860}"/>
    <dgm:cxn modelId="{4D14CFEA-AC71-4B8A-966A-5660E17299C0}" srcId="{130E6EFE-A3D5-4E91-96B2-071950547E2D}" destId="{F73B1A4E-8D92-4513-AAEB-5CF51061CF1E}" srcOrd="0" destOrd="0" parTransId="{99D25CF2-63F1-46E6-A1F9-9E9EE99D1AC3}" sibTransId="{FBAA94AA-FC2F-4B7D-BDC0-A6F627D02A3D}"/>
    <dgm:cxn modelId="{1A5A38ED-313F-45EC-9377-C79C5D09EFB5}" srcId="{9431EAE1-A1B2-48FB-9AE9-8A6255B973A4}" destId="{16032A20-0356-4BA6-B420-D4A34BAC62CE}" srcOrd="3" destOrd="0" parTransId="{125B181E-5A16-4872-85DC-3C7FAA8841E3}" sibTransId="{6CDB4517-5BAC-4C51-8958-CB21C2BAC9DA}"/>
    <dgm:cxn modelId="{99D6ACF1-F5FD-432F-B75B-4EFCC52AA0C7}" srcId="{CE3BC295-E759-4551-B2C7-1F6855C63615}" destId="{0C340ED6-4116-48BA-9B81-84FACE9322A9}" srcOrd="0" destOrd="0" parTransId="{B0547438-3725-4071-8E81-74F5EC90FEB6}" sibTransId="{09646084-3931-46E6-A1AE-D5346E01F109}"/>
    <dgm:cxn modelId="{4E9519F6-6056-4E65-90E3-2D4707637C98}" srcId="{CE3BC295-E759-4551-B2C7-1F6855C63615}" destId="{52173A21-304F-41C7-90D5-7220E40537A0}" srcOrd="1" destOrd="0" parTransId="{CA88171C-56BA-482B-81E3-59AE2F40F0E6}" sibTransId="{B3B180C2-6C8D-42CF-AC4C-CDDBD5D3E392}"/>
    <dgm:cxn modelId="{ED8F22F8-8092-4533-A73B-17F31FF43FD7}" type="presOf" srcId="{9431EAE1-A1B2-48FB-9AE9-8A6255B973A4}" destId="{286FEF81-DA98-4D6A-A308-94C12579BA05}" srcOrd="0" destOrd="1" presId="urn:microsoft.com/office/officeart/2005/8/layout/hList1"/>
    <dgm:cxn modelId="{E87E78FE-CD1E-4E51-8ED4-2ADC228D7810}" type="presOf" srcId="{0110628F-4327-4B94-93A4-A6DB336221A7}" destId="{286FEF81-DA98-4D6A-A308-94C12579BA05}" srcOrd="0" destOrd="6" presId="urn:microsoft.com/office/officeart/2005/8/layout/hList1"/>
    <dgm:cxn modelId="{A5DEC2FE-ECAA-4A7E-AB95-65DE3AF1C11F}" srcId="{FB18531A-DBC5-45CF-9086-568683D94059}" destId="{989ED807-6389-41B7-B755-2759A0877823}" srcOrd="0" destOrd="0" parTransId="{945C0F61-AE73-4EF4-BF06-544A633A134C}" sibTransId="{3D34A393-31E1-432E-9332-7D4F4671B819}"/>
    <dgm:cxn modelId="{A2E175FF-E4A4-46DD-A542-971012FB3902}" srcId="{B6958556-8205-49FD-8BBD-58044548B085}" destId="{415B0328-A005-457E-B01F-CB24E82BB938}" srcOrd="3" destOrd="0" parTransId="{B430EB10-B2CE-4DFF-A93B-F0E3E4990B3F}" sibTransId="{59198699-5AE0-4CEE-A66E-8BEC304769A2}"/>
    <dgm:cxn modelId="{47CD816A-BD66-436D-BECB-B37FF8D032B4}" type="presParOf" srcId="{4E86C74B-3F89-4324-ACC6-70391824A6C0}" destId="{AA84BE24-BF9A-48A7-A45A-2517E6BCF76C}" srcOrd="0" destOrd="0" presId="urn:microsoft.com/office/officeart/2005/8/layout/hList1"/>
    <dgm:cxn modelId="{453BE471-B127-443A-8183-464EF2C96AF9}" type="presParOf" srcId="{AA84BE24-BF9A-48A7-A45A-2517E6BCF76C}" destId="{16FD5F60-5221-4FCF-B2BE-E7B9C87FD4F5}" srcOrd="0" destOrd="0" presId="urn:microsoft.com/office/officeart/2005/8/layout/hList1"/>
    <dgm:cxn modelId="{15A00E24-41C8-48A9-BA4E-5A86C2D92AD3}" type="presParOf" srcId="{AA84BE24-BF9A-48A7-A45A-2517E6BCF76C}" destId="{6446619E-7328-486C-81A7-D84F0167C379}" srcOrd="1" destOrd="0" presId="urn:microsoft.com/office/officeart/2005/8/layout/hList1"/>
    <dgm:cxn modelId="{A4976D56-7A1C-4D6C-87F7-AEC1A0174F06}" type="presParOf" srcId="{4E86C74B-3F89-4324-ACC6-70391824A6C0}" destId="{046182D1-D5C4-4CB2-AA58-6E2DFAA31C46}" srcOrd="1" destOrd="0" presId="urn:microsoft.com/office/officeart/2005/8/layout/hList1"/>
    <dgm:cxn modelId="{14383C88-C123-4CE2-8438-730DAB6807C2}" type="presParOf" srcId="{4E86C74B-3F89-4324-ACC6-70391824A6C0}" destId="{5E1C9A0F-1EA1-41FA-B2F3-33DD30B671F9}" srcOrd="2" destOrd="0" presId="urn:microsoft.com/office/officeart/2005/8/layout/hList1"/>
    <dgm:cxn modelId="{3315C5A7-DA67-4723-A352-954521552C55}" type="presParOf" srcId="{5E1C9A0F-1EA1-41FA-B2F3-33DD30B671F9}" destId="{85136E5D-2A78-4218-A912-AFA2EE71622E}" srcOrd="0" destOrd="0" presId="urn:microsoft.com/office/officeart/2005/8/layout/hList1"/>
    <dgm:cxn modelId="{408AB262-8071-4C97-8A8A-81775B3D9160}" type="presParOf" srcId="{5E1C9A0F-1EA1-41FA-B2F3-33DD30B671F9}" destId="{453A62CF-8F34-4218-BA3F-332B1BFED71C}" srcOrd="1" destOrd="0" presId="urn:microsoft.com/office/officeart/2005/8/layout/hList1"/>
    <dgm:cxn modelId="{4539C0C6-CF33-4430-8736-72E311CE2DDA}" type="presParOf" srcId="{4E86C74B-3F89-4324-ACC6-70391824A6C0}" destId="{1922D5C2-8873-4E1C-998A-CB5425786159}" srcOrd="3" destOrd="0" presId="urn:microsoft.com/office/officeart/2005/8/layout/hList1"/>
    <dgm:cxn modelId="{4BA8C43A-B4D0-4DAC-ACB1-3A008AF44350}" type="presParOf" srcId="{4E86C74B-3F89-4324-ACC6-70391824A6C0}" destId="{31011028-841F-4153-80A8-91658E23D29F}" srcOrd="4" destOrd="0" presId="urn:microsoft.com/office/officeart/2005/8/layout/hList1"/>
    <dgm:cxn modelId="{0A71DF5C-FB84-4805-B767-AD01752F87E8}" type="presParOf" srcId="{31011028-841F-4153-80A8-91658E23D29F}" destId="{F48BF93B-3EB7-4098-95CE-BA12D5720B7D}" srcOrd="0" destOrd="0" presId="urn:microsoft.com/office/officeart/2005/8/layout/hList1"/>
    <dgm:cxn modelId="{D7EABE56-84B8-45BB-B331-5F41930EB595}" type="presParOf" srcId="{31011028-841F-4153-80A8-91658E23D29F}" destId="{286FEF81-DA98-4D6A-A308-94C12579BA0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FD5F60-5221-4FCF-B2BE-E7B9C87FD4F5}">
      <dsp:nvSpPr>
        <dsp:cNvPr id="0" name=""/>
        <dsp:cNvSpPr/>
      </dsp:nvSpPr>
      <dsp:spPr>
        <a:xfrm>
          <a:off x="301078" y="0"/>
          <a:ext cx="3260078" cy="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u="none" kern="1200">
              <a:latin typeface="+mj-lt"/>
            </a:rPr>
            <a:t>Preparatory Phase</a:t>
          </a:r>
          <a:br>
            <a:rPr lang="en-US" sz="1600" b="1" u="none" kern="1200">
              <a:latin typeface="+mj-lt"/>
            </a:rPr>
          </a:br>
          <a:r>
            <a:rPr lang="en-US" sz="1200" b="1" kern="1200">
              <a:latin typeface="+mj-lt"/>
            </a:rPr>
            <a:t>Duration:</a:t>
          </a:r>
          <a:r>
            <a:rPr lang="en-US" sz="1200" b="1" i="0" kern="1200">
              <a:latin typeface="+mj-lt"/>
            </a:rPr>
            <a:t>2 </a:t>
          </a:r>
          <a:r>
            <a:rPr lang="en-US" sz="1200" i="1" kern="1200">
              <a:latin typeface="+mj-lt"/>
            </a:rPr>
            <a:t>weeks</a:t>
          </a:r>
          <a:endParaRPr lang="en-IN" sz="1600" u="none" kern="1200">
            <a:latin typeface="+mj-lt"/>
          </a:endParaRPr>
        </a:p>
      </dsp:txBody>
      <dsp:txXfrm>
        <a:off x="301078" y="0"/>
        <a:ext cx="3260078" cy="1"/>
      </dsp:txXfrm>
    </dsp:sp>
    <dsp:sp modelId="{6446619E-7328-486C-81A7-D84F0167C379}">
      <dsp:nvSpPr>
        <dsp:cNvPr id="0" name=""/>
        <dsp:cNvSpPr/>
      </dsp:nvSpPr>
      <dsp:spPr>
        <a:xfrm>
          <a:off x="15218" y="0"/>
          <a:ext cx="3831798" cy="5799213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b="1" kern="1200">
              <a:latin typeface="+mj-lt"/>
            </a:rPr>
            <a:t>Objectives</a:t>
          </a:r>
          <a:endParaRPr lang="en-IN" sz="1200" kern="1200">
            <a:latin typeface="+mj-lt"/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+mj-lt"/>
            </a:rPr>
            <a:t>Assess current data maturity, focusing on the availability and structure of digitized past project FDS documents (PDF, Word, Excel), Raw AutoCAD files, scanned drawings (P&amp;IDs, system architectures), and other inputs.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+mj-lt"/>
            </a:rPr>
            <a:t>Evaluate the organization and content consistency within the existing FDS repository.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+mj-lt"/>
            </a:rPr>
            <a:t>Evaluate AI readiness in terms of:</a:t>
          </a:r>
        </a:p>
        <a:p>
          <a:pPr marL="342900" lvl="3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+mj-lt"/>
            </a:rPr>
            <a:t>Document format consistency and quality</a:t>
          </a:r>
        </a:p>
        <a:p>
          <a:pPr marL="342900" lvl="3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+mj-lt"/>
            </a:rPr>
            <a:t>Text extractability (OCR needs, if applicable)</a:t>
          </a:r>
        </a:p>
        <a:p>
          <a:pPr marL="342900" lvl="3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+mj-lt"/>
            </a:rPr>
            <a:t>Identify potential challenges with non-text-based key inputs like P&amp;IDs and system architecture diagrams.</a:t>
          </a:r>
        </a:p>
        <a:p>
          <a:pPr marL="342900" lvl="3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kern="1200">
              <a:latin typeface="+mj-lt"/>
            </a:rPr>
            <a:t>Metadata and tagging practices</a:t>
          </a:r>
        </a:p>
        <a:p>
          <a:pPr marL="342900" lvl="3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+mj-lt"/>
            </a:rPr>
            <a:t>Inventory of available technical documentation, business requirements, and FDS examples within the repository.</a:t>
          </a:r>
          <a:endParaRPr lang="en-IN" sz="1200" kern="1200">
            <a:latin typeface="+mj-lt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+mj-lt"/>
            </a:rPr>
            <a:t>Recommend preprocessing, structuring, or annotation needs for downstream AI tasks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+mj-lt"/>
            </a:rPr>
            <a:t>On demand workshops/Assessments to be done in Emerson’s office location as needed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b="1" kern="1200">
              <a:latin typeface="+mj-lt"/>
            </a:rPr>
            <a:t>Outcomes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kern="1200">
              <a:latin typeface="+mj-lt"/>
            </a:rPr>
            <a:t>Readiness Assessment Report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kern="1200">
              <a:latin typeface="+mj-lt"/>
            </a:rPr>
            <a:t>Data Inventory Matrix (Document Types, Formats, Quality)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+mj-lt"/>
            </a:rPr>
            <a:t>AI Feasibility and Risk Analysis</a:t>
          </a:r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+mj-lt"/>
            </a:rPr>
            <a:t>Identification of 1 focused Use Case for POC (e.g., Condensate Metering)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+mj-lt"/>
            </a:rPr>
            <a:t>Requirements for POC Phase, including access to the identified data and Emerson's subject matter experts.</a:t>
          </a:r>
        </a:p>
      </dsp:txBody>
      <dsp:txXfrm>
        <a:off x="15218" y="0"/>
        <a:ext cx="3831798" cy="5799213"/>
      </dsp:txXfrm>
    </dsp:sp>
    <dsp:sp modelId="{85136E5D-2A78-4218-A912-AFA2EE71622E}">
      <dsp:nvSpPr>
        <dsp:cNvPr id="0" name=""/>
        <dsp:cNvSpPr/>
      </dsp:nvSpPr>
      <dsp:spPr>
        <a:xfrm>
          <a:off x="4507980" y="0"/>
          <a:ext cx="3260078" cy="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u="none" kern="1200">
              <a:latin typeface="+mj-lt"/>
            </a:rPr>
            <a:t>Execution Phase</a:t>
          </a:r>
          <a:br>
            <a:rPr lang="en-US" sz="1600" b="1" u="none" kern="1200">
              <a:latin typeface="+mj-lt"/>
            </a:rPr>
          </a:br>
          <a:r>
            <a:rPr lang="en-US" sz="1600" b="1" u="none" kern="1200">
              <a:latin typeface="+mj-lt"/>
            </a:rPr>
            <a:t>(Proof of Concept Development)</a:t>
          </a:r>
          <a:endParaRPr lang="en-IN" sz="1600" u="none" kern="1200">
            <a:latin typeface="+mj-lt"/>
          </a:endParaRPr>
        </a:p>
      </dsp:txBody>
      <dsp:txXfrm>
        <a:off x="4507980" y="0"/>
        <a:ext cx="3260078" cy="1"/>
      </dsp:txXfrm>
    </dsp:sp>
    <dsp:sp modelId="{453A62CF-8F34-4218-BA3F-332B1BFED71C}">
      <dsp:nvSpPr>
        <dsp:cNvPr id="0" name=""/>
        <dsp:cNvSpPr/>
      </dsp:nvSpPr>
      <dsp:spPr>
        <a:xfrm>
          <a:off x="4303427" y="0"/>
          <a:ext cx="3669185" cy="5799213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>
              <a:latin typeface="+mj-lt"/>
            </a:rPr>
            <a:t>Duration:</a:t>
          </a:r>
          <a:r>
            <a:rPr lang="en-US" sz="1200" kern="1200">
              <a:latin typeface="+mj-lt"/>
            </a:rPr>
            <a:t> 9</a:t>
          </a:r>
          <a:r>
            <a:rPr lang="en-US" sz="1200" i="1" kern="1200">
              <a:latin typeface="+mj-lt"/>
            </a:rPr>
            <a:t>–10 weeks</a:t>
          </a:r>
          <a:endParaRPr lang="en-IN" sz="1200" kern="1200">
            <a:latin typeface="+mj-lt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b="1" kern="1200">
              <a:latin typeface="+mj-lt"/>
            </a:rPr>
            <a:t>Objectives:</a:t>
          </a:r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+mj-lt"/>
            </a:rPr>
            <a:t>Develop and validate an MVP for 1 focused problem statement (e.g., Generating the "Measurement Calculations" and "Flow Computer Configuration" sections for a Condensate Metering Package).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kern="1200">
              <a:latin typeface="+mj-lt"/>
            </a:rPr>
            <a:t>RAG and Prompt-engineering driven LLM to convert inputs (requirement docs, technical specs) into draft FDS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+mj-lt"/>
            </a:rPr>
            <a:t>Build document pipelines for ingestion, parsing (including CAD metadata/text, if needed), and transformation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+mj-lt"/>
            </a:rPr>
            <a:t>Implement human-in-the-loop feedback loop for iterative refinement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+mj-lt"/>
            </a:rPr>
            <a:t>Conduct stakeholder demos and reviews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+mj-lt"/>
            </a:rPr>
            <a:t>Assess quality of generated documentation against existing baselines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b="1" kern="1200">
              <a:latin typeface="+mj-lt"/>
            </a:rPr>
            <a:t>Deliverables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+mj-lt"/>
            </a:rPr>
            <a:t>Functional PoC Demonstration with working examples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+mj-lt"/>
            </a:rPr>
            <a:t>Accuracy and Performance Evaluation Report 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+mj-lt"/>
            </a:rPr>
            <a:t>Feedback Logs and Enhancement Recommendations</a:t>
          </a:r>
        </a:p>
        <a:p>
          <a:pPr marL="228600" lvl="2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u="none" kern="1200">
              <a:latin typeface="+mj-lt"/>
            </a:rPr>
            <a:t>Roadmap of implementation for complete pipeline</a:t>
          </a:r>
        </a:p>
      </dsp:txBody>
      <dsp:txXfrm>
        <a:off x="4303427" y="0"/>
        <a:ext cx="3669185" cy="5799213"/>
      </dsp:txXfrm>
    </dsp:sp>
    <dsp:sp modelId="{F48BF93B-3EB7-4098-95CE-BA12D5720B7D}">
      <dsp:nvSpPr>
        <dsp:cNvPr id="0" name=""/>
        <dsp:cNvSpPr/>
      </dsp:nvSpPr>
      <dsp:spPr>
        <a:xfrm>
          <a:off x="8429023" y="0"/>
          <a:ext cx="3260078" cy="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u="none" kern="1200">
              <a:latin typeface="+mj-lt"/>
            </a:rPr>
            <a:t>Future Phases</a:t>
          </a:r>
          <a:br>
            <a:rPr lang="en-US" sz="1600" b="1" u="none" kern="1200">
              <a:latin typeface="+mj-lt"/>
            </a:rPr>
          </a:br>
          <a:r>
            <a:rPr lang="en-US" sz="1600" b="1" u="none" kern="1200">
              <a:latin typeface="+mj-lt"/>
            </a:rPr>
            <a:t>(As per defined Roadmap)</a:t>
          </a:r>
          <a:endParaRPr lang="en-IN" sz="1600" u="none" kern="1200">
            <a:latin typeface="+mj-lt"/>
          </a:endParaRPr>
        </a:p>
      </dsp:txBody>
      <dsp:txXfrm>
        <a:off x="8429023" y="0"/>
        <a:ext cx="3260078" cy="1"/>
      </dsp:txXfrm>
    </dsp:sp>
    <dsp:sp modelId="{286FEF81-DA98-4D6A-A308-94C12579BA05}">
      <dsp:nvSpPr>
        <dsp:cNvPr id="0" name=""/>
        <dsp:cNvSpPr/>
      </dsp:nvSpPr>
      <dsp:spPr>
        <a:xfrm>
          <a:off x="8429023" y="0"/>
          <a:ext cx="3260078" cy="5799213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b="1" kern="1200">
              <a:latin typeface="+mj-lt"/>
            </a:rPr>
            <a:t>Duration:</a:t>
          </a:r>
          <a:r>
            <a:rPr lang="en-IN" sz="1200" kern="1200">
              <a:latin typeface="+mj-lt"/>
            </a:rPr>
            <a:t> </a:t>
          </a:r>
          <a:r>
            <a:rPr lang="en-IN" sz="1200" i="1" kern="1200">
              <a:latin typeface="+mj-lt"/>
            </a:rPr>
            <a:t>Planned post-MVP — Timeline TBD</a:t>
          </a:r>
          <a:endParaRPr lang="en-IN" sz="1200" kern="1200">
            <a:latin typeface="+mj-lt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b="1" kern="1200">
              <a:latin typeface="+mj-lt"/>
            </a:rPr>
            <a:t>Objectives: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+mj-lt"/>
            </a:rPr>
            <a:t>Extend use case coverage across multiple functional packages or domains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kern="1200">
              <a:latin typeface="+mj-lt"/>
            </a:rPr>
            <a:t>Incorporate additional data types (e.g., schematics, control narratives)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+mj-lt"/>
            </a:rPr>
            <a:t>Integrate with existing ERP / MES systems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+mj-lt"/>
            </a:rPr>
            <a:t>Expand model training with organizational vocabulary and historical specs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+mj-lt"/>
            </a:rPr>
            <a:t>Deploy in enterprise setting with access control, audit, and versioning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b="1" kern="1200">
              <a:latin typeface="+mj-lt"/>
            </a:rPr>
            <a:t>Proposed Roadmap Milestones: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kern="1200">
              <a:latin typeface="+mj-lt"/>
            </a:rPr>
            <a:t>Use Case Expansion Plan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+mj-lt"/>
            </a:rPr>
            <a:t>Enterprise Architecture Design for LLM-based Doc Automation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+mj-lt"/>
            </a:rPr>
            <a:t>Tooling and Workflow Integration Plan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+mj-lt"/>
            </a:rPr>
            <a:t>Data Governance and Feedback Incorporation Framework</a:t>
          </a:r>
        </a:p>
      </dsp:txBody>
      <dsp:txXfrm>
        <a:off x="8429023" y="0"/>
        <a:ext cx="3260078" cy="57992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4FA953-0052-4720-8571-F75DE102651F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©2021 Calsoft. All Rights Reserved.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98A076-46C2-4E57-941F-A786F02E2C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052963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CDA841-6784-48FE-8B66-43C42F6A029D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©2021 Calsoft. All Rights Reserved.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1684B8-100D-447C-A6AE-D21F6E8E11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614070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©2021 Calsoft. All Rights Reserved.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684B8-100D-447C-A6AE-D21F6E8E11CE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9880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alsoftinc.com/" TargetMode="External"/><Relationship Id="rId13" Type="http://schemas.openxmlformats.org/officeDocument/2006/relationships/hyperlink" Target="https://www.linkedin.com/company/calsoft/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hyperlink" Target="https://www.youtube.com/user/TheCalsoftInc" TargetMode="External"/><Relationship Id="rId2" Type="http://schemas.openxmlformats.org/officeDocument/2006/relationships/image" Target="../media/image5.jpeg"/><Relationship Id="rId16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0.png"/><Relationship Id="rId11" Type="http://schemas.openxmlformats.org/officeDocument/2006/relationships/image" Target="../media/image20.png"/><Relationship Id="rId5" Type="http://schemas.openxmlformats.org/officeDocument/2006/relationships/image" Target="../media/image9.png"/><Relationship Id="rId15" Type="http://schemas.openxmlformats.org/officeDocument/2006/relationships/image" Target="../media/image21.png"/><Relationship Id="rId10" Type="http://schemas.openxmlformats.org/officeDocument/2006/relationships/hyperlink" Target="https://www.instagram.com/calsoftinc/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www.facebook.com/Calsoft" TargetMode="External"/><Relationship Id="rId14" Type="http://schemas.openxmlformats.org/officeDocument/2006/relationships/hyperlink" Target="https://twitter.com/CalsoftInc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hyperlink" Target="https://www.linkedin.com/company/calsoft/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hyperlink" Target="https://www.facebook.com/Calsoft" TargetMode="External"/><Relationship Id="rId2" Type="http://schemas.openxmlformats.org/officeDocument/2006/relationships/image" Target="../media/image5.jpeg"/><Relationship Id="rId16" Type="http://schemas.openxmlformats.org/officeDocument/2006/relationships/hyperlink" Target="https://www.instagram.com/calsoftinc/" TargetMode="External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5" Type="http://schemas.openxmlformats.org/officeDocument/2006/relationships/hyperlink" Target="https://twitter.com/CalsoftInc" TargetMode="External"/><Relationship Id="rId10" Type="http://schemas.openxmlformats.org/officeDocument/2006/relationships/hyperlink" Target="mailto:marketing@calsoftinc.com" TargetMode="External"/><Relationship Id="rId4" Type="http://schemas.openxmlformats.org/officeDocument/2006/relationships/image" Target="../media/image7.png"/><Relationship Id="rId9" Type="http://schemas.openxmlformats.org/officeDocument/2006/relationships/hyperlink" Target="https://www.calsoftinc.com/" TargetMode="External"/><Relationship Id="rId14" Type="http://schemas.openxmlformats.org/officeDocument/2006/relationships/hyperlink" Target="https://www.youtube.com/user/TheCalsoftInc" TargetMode="Externa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8.png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alsoftinc.com/" TargetMode="External"/><Relationship Id="rId13" Type="http://schemas.openxmlformats.org/officeDocument/2006/relationships/hyperlink" Target="https://www.linkedin.com/company/calsoft/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hyperlink" Target="https://www.youtube.com/user/TheCalsoftInc" TargetMode="External"/><Relationship Id="rId2" Type="http://schemas.openxmlformats.org/officeDocument/2006/relationships/image" Target="../media/image5.jpeg"/><Relationship Id="rId16" Type="http://schemas.openxmlformats.org/officeDocument/2006/relationships/image" Target="../media/image22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0.png"/><Relationship Id="rId11" Type="http://schemas.openxmlformats.org/officeDocument/2006/relationships/image" Target="../media/image20.png"/><Relationship Id="rId5" Type="http://schemas.openxmlformats.org/officeDocument/2006/relationships/image" Target="../media/image9.png"/><Relationship Id="rId15" Type="http://schemas.openxmlformats.org/officeDocument/2006/relationships/image" Target="../media/image21.png"/><Relationship Id="rId10" Type="http://schemas.openxmlformats.org/officeDocument/2006/relationships/hyperlink" Target="https://www.instagram.com/calsoftinc/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www.facebook.com/Calsoft" TargetMode="External"/><Relationship Id="rId14" Type="http://schemas.openxmlformats.org/officeDocument/2006/relationships/hyperlink" Target="https://twitter.com/CalsoftInc" TargetMode="Externa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9.png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9.png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7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7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7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7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7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7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7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7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7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7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7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7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7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alsoftinc.com/" TargetMode="External"/><Relationship Id="rId13" Type="http://schemas.openxmlformats.org/officeDocument/2006/relationships/hyperlink" Target="https://www.linkedin.com/company/calsoft/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hyperlink" Target="https://www.youtube.com/user/TheCalsoftInc" TargetMode="External"/><Relationship Id="rId2" Type="http://schemas.openxmlformats.org/officeDocument/2006/relationships/image" Target="../media/image5.jpeg"/><Relationship Id="rId16" Type="http://schemas.openxmlformats.org/officeDocument/2006/relationships/image" Target="../media/image32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0.png"/><Relationship Id="rId11" Type="http://schemas.openxmlformats.org/officeDocument/2006/relationships/image" Target="../media/image20.png"/><Relationship Id="rId5" Type="http://schemas.openxmlformats.org/officeDocument/2006/relationships/image" Target="../media/image9.png"/><Relationship Id="rId15" Type="http://schemas.openxmlformats.org/officeDocument/2006/relationships/image" Target="../media/image31.png"/><Relationship Id="rId10" Type="http://schemas.openxmlformats.org/officeDocument/2006/relationships/hyperlink" Target="https://www.instagram.com/calsoftinc/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www.facebook.com/Calsoft" TargetMode="External"/><Relationship Id="rId14" Type="http://schemas.openxmlformats.org/officeDocument/2006/relationships/hyperlink" Target="https://twitter.com/CalsoftInc" TargetMode="Externa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7.xml"/></Relationships>
</file>

<file path=ppt/slideLayouts/_rels/slideLayout20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alsoftinc.com/" TargetMode="External"/><Relationship Id="rId13" Type="http://schemas.openxmlformats.org/officeDocument/2006/relationships/hyperlink" Target="https://www.linkedin.com/company/calsoft/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hyperlink" Target="https://www.youtube.com/user/TheCalsoftInc" TargetMode="External"/><Relationship Id="rId2" Type="http://schemas.openxmlformats.org/officeDocument/2006/relationships/image" Target="../media/image5.jpeg"/><Relationship Id="rId16" Type="http://schemas.openxmlformats.org/officeDocument/2006/relationships/image" Target="../media/image32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0.png"/><Relationship Id="rId11" Type="http://schemas.openxmlformats.org/officeDocument/2006/relationships/image" Target="../media/image20.png"/><Relationship Id="rId5" Type="http://schemas.openxmlformats.org/officeDocument/2006/relationships/image" Target="../media/image9.png"/><Relationship Id="rId15" Type="http://schemas.openxmlformats.org/officeDocument/2006/relationships/image" Target="../media/image31.png"/><Relationship Id="rId10" Type="http://schemas.openxmlformats.org/officeDocument/2006/relationships/hyperlink" Target="https://www.instagram.com/calsoftinc/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www.facebook.com/Calsoft" TargetMode="External"/><Relationship Id="rId14" Type="http://schemas.openxmlformats.org/officeDocument/2006/relationships/hyperlink" Target="https://twitter.com/CalsoftInc" TargetMode="Externa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7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7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hyperlink" Target="https://www.linkedin.com/company/calsoft/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hyperlink" Target="https://www.facebook.com/Calsoft" TargetMode="External"/><Relationship Id="rId2" Type="http://schemas.openxmlformats.org/officeDocument/2006/relationships/image" Target="../media/image5.jpeg"/><Relationship Id="rId16" Type="http://schemas.openxmlformats.org/officeDocument/2006/relationships/hyperlink" Target="https://www.instagram.com/calsoftinc/" TargetMode="External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5" Type="http://schemas.openxmlformats.org/officeDocument/2006/relationships/hyperlink" Target="https://twitter.com/CalsoftInc" TargetMode="External"/><Relationship Id="rId10" Type="http://schemas.openxmlformats.org/officeDocument/2006/relationships/hyperlink" Target="mailto:marketing@calsoftinc.com" TargetMode="External"/><Relationship Id="rId4" Type="http://schemas.openxmlformats.org/officeDocument/2006/relationships/image" Target="../media/image7.png"/><Relationship Id="rId9" Type="http://schemas.openxmlformats.org/officeDocument/2006/relationships/hyperlink" Target="https://www.calsoftinc.com/" TargetMode="External"/><Relationship Id="rId14" Type="http://schemas.openxmlformats.org/officeDocument/2006/relationships/hyperlink" Target="https://www.youtube.com/user/TheCalsoftInc" TargetMode="Externa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8.xml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34.png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34.png"/></Relationships>
</file>

<file path=ppt/slideLayouts/_rels/slideLayout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9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9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9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9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hyperlink" Target="https://www.linkedin.com/company/calsoft/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hyperlink" Target="https://www.facebook.com/Calsoft" TargetMode="External"/><Relationship Id="rId2" Type="http://schemas.openxmlformats.org/officeDocument/2006/relationships/image" Target="../media/image5.jpeg"/><Relationship Id="rId16" Type="http://schemas.openxmlformats.org/officeDocument/2006/relationships/hyperlink" Target="https://www.instagram.com/calsoftinc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5" Type="http://schemas.openxmlformats.org/officeDocument/2006/relationships/hyperlink" Target="https://twitter.com/CalsoftInc" TargetMode="External"/><Relationship Id="rId10" Type="http://schemas.openxmlformats.org/officeDocument/2006/relationships/hyperlink" Target="mailto:marketing@calsoftinc.com" TargetMode="External"/><Relationship Id="rId4" Type="http://schemas.openxmlformats.org/officeDocument/2006/relationships/image" Target="../media/image7.png"/><Relationship Id="rId9" Type="http://schemas.openxmlformats.org/officeDocument/2006/relationships/hyperlink" Target="https://www.calsoftinc.com/" TargetMode="External"/><Relationship Id="rId14" Type="http://schemas.openxmlformats.org/officeDocument/2006/relationships/hyperlink" Target="https://www.youtube.com/user/TheCalsoftInc" TargetMode="Externa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9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9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9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9.xml"/></Relationships>
</file>

<file path=ppt/slideLayouts/_rels/slideLayout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9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9.xml"/></Relationships>
</file>

<file path=ppt/slideLayouts/_rels/slideLayout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9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9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9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9.xml"/></Relationships>
</file>

<file path=ppt/slideLayouts/_rels/slideLayout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9.xml"/></Relationships>
</file>

<file path=ppt/slideLayouts/_rels/slideLayout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9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9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9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6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CalsoftInc" TargetMode="External"/><Relationship Id="rId13" Type="http://schemas.openxmlformats.org/officeDocument/2006/relationships/image" Target="../media/image9.png"/><Relationship Id="rId3" Type="http://schemas.openxmlformats.org/officeDocument/2006/relationships/hyperlink" Target="https://www.instagram.com/calsoftinc/" TargetMode="External"/><Relationship Id="rId7" Type="http://schemas.openxmlformats.org/officeDocument/2006/relationships/hyperlink" Target="https://www.linkedin.com/company/calsoft/" TargetMode="External"/><Relationship Id="rId12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Relationship Id="rId6" Type="http://schemas.openxmlformats.org/officeDocument/2006/relationships/hyperlink" Target="https://www.youtube.com/user/TheCalsoftInc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www.facebook.com/Calsoft" TargetMode="External"/><Relationship Id="rId15" Type="http://schemas.openxmlformats.org/officeDocument/2006/relationships/image" Target="../media/image11.png"/><Relationship Id="rId10" Type="http://schemas.openxmlformats.org/officeDocument/2006/relationships/image" Target="../media/image34.png"/><Relationship Id="rId4" Type="http://schemas.openxmlformats.org/officeDocument/2006/relationships/image" Target="../media/image20.png"/><Relationship Id="rId9" Type="http://schemas.openxmlformats.org/officeDocument/2006/relationships/image" Target="../media/image35.png"/><Relationship Id="rId14" Type="http://schemas.openxmlformats.org/officeDocument/2006/relationships/image" Target="../media/image10.png"/></Relationships>
</file>

<file path=ppt/slideLayouts/_rels/slideLayout26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alsoftinc.com/" TargetMode="External"/><Relationship Id="rId13" Type="http://schemas.openxmlformats.org/officeDocument/2006/relationships/hyperlink" Target="https://www.linkedin.com/company/calsoft/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hyperlink" Target="https://www.youtube.com/user/TheCalsoftInc" TargetMode="External"/><Relationship Id="rId2" Type="http://schemas.openxmlformats.org/officeDocument/2006/relationships/image" Target="../media/image5.jpeg"/><Relationship Id="rId16" Type="http://schemas.openxmlformats.org/officeDocument/2006/relationships/image" Target="../media/image22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0.png"/><Relationship Id="rId11" Type="http://schemas.openxmlformats.org/officeDocument/2006/relationships/image" Target="../media/image20.png"/><Relationship Id="rId5" Type="http://schemas.openxmlformats.org/officeDocument/2006/relationships/image" Target="../media/image9.png"/><Relationship Id="rId15" Type="http://schemas.openxmlformats.org/officeDocument/2006/relationships/image" Target="../media/image21.png"/><Relationship Id="rId10" Type="http://schemas.openxmlformats.org/officeDocument/2006/relationships/hyperlink" Target="https://www.instagram.com/calsoftinc/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www.facebook.com/Calsoft" TargetMode="External"/><Relationship Id="rId14" Type="http://schemas.openxmlformats.org/officeDocument/2006/relationships/hyperlink" Target="https://twitter.com/CalsoftInc" TargetMode="External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alsoftinc.com/" TargetMode="External"/><Relationship Id="rId13" Type="http://schemas.openxmlformats.org/officeDocument/2006/relationships/hyperlink" Target="https://www.linkedin.com/company/calsoft/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hyperlink" Target="https://www.youtube.com/user/TheCalsoftInc" TargetMode="External"/><Relationship Id="rId17" Type="http://schemas.openxmlformats.org/officeDocument/2006/relationships/image" Target="../media/image23.png"/><Relationship Id="rId2" Type="http://schemas.openxmlformats.org/officeDocument/2006/relationships/image" Target="../media/image5.jpeg"/><Relationship Id="rId16" Type="http://schemas.openxmlformats.org/officeDocument/2006/relationships/hyperlink" Target="https://twitter.com/CalsoftInc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png"/><Relationship Id="rId11" Type="http://schemas.openxmlformats.org/officeDocument/2006/relationships/image" Target="../media/image20.png"/><Relationship Id="rId5" Type="http://schemas.openxmlformats.org/officeDocument/2006/relationships/image" Target="../media/image9.png"/><Relationship Id="rId15" Type="http://schemas.openxmlformats.org/officeDocument/2006/relationships/image" Target="../media/image22.png"/><Relationship Id="rId10" Type="http://schemas.openxmlformats.org/officeDocument/2006/relationships/hyperlink" Target="https://www.instagram.com/calsoftinc/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www.facebook.com/Calsoft" TargetMode="External"/><Relationship Id="rId14" Type="http://schemas.openxmlformats.org/officeDocument/2006/relationships/image" Target="../media/image21.pn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alsoftinc.com/" TargetMode="External"/><Relationship Id="rId13" Type="http://schemas.openxmlformats.org/officeDocument/2006/relationships/hyperlink" Target="https://www.linkedin.com/company/calsoft/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hyperlink" Target="https://www.youtube.com/user/TheCalsoftInc" TargetMode="External"/><Relationship Id="rId2" Type="http://schemas.openxmlformats.org/officeDocument/2006/relationships/image" Target="../media/image5.jpeg"/><Relationship Id="rId16" Type="http://schemas.openxmlformats.org/officeDocument/2006/relationships/image" Target="../media/image2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png"/><Relationship Id="rId11" Type="http://schemas.openxmlformats.org/officeDocument/2006/relationships/image" Target="../media/image20.png"/><Relationship Id="rId5" Type="http://schemas.openxmlformats.org/officeDocument/2006/relationships/image" Target="../media/image9.png"/><Relationship Id="rId15" Type="http://schemas.openxmlformats.org/officeDocument/2006/relationships/image" Target="../media/image21.png"/><Relationship Id="rId10" Type="http://schemas.openxmlformats.org/officeDocument/2006/relationships/hyperlink" Target="https://www.instagram.com/calsoftinc/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www.facebook.com/Calsoft" TargetMode="External"/><Relationship Id="rId14" Type="http://schemas.openxmlformats.org/officeDocument/2006/relationships/hyperlink" Target="https://twitter.com/CalsoftInc" TargetMode="Externa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png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png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rgbClr val="305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/>
          <p:cNvGrpSpPr/>
          <p:nvPr userDrawn="1"/>
        </p:nvGrpSpPr>
        <p:grpSpPr>
          <a:xfrm>
            <a:off x="0" y="0"/>
            <a:ext cx="12192000" cy="6870819"/>
            <a:chOff x="704316" y="-17092"/>
            <a:chExt cx="24423880" cy="13741638"/>
          </a:xfrm>
        </p:grpSpPr>
        <p:pic>
          <p:nvPicPr>
            <p:cNvPr id="7" name="Picture 3"/>
            <p:cNvPicPr>
              <a:picLocks noChangeAspect="1"/>
            </p:cNvPicPr>
            <p:nvPr/>
          </p:nvPicPr>
          <p:blipFill rotWithShape="1">
            <a:blip r:embed="rId2">
              <a:alphaModFix amt="18000"/>
            </a:blip>
            <a:srcRect l="2761" t="9086" r="1464" b="10034"/>
            <a:stretch/>
          </p:blipFill>
          <p:spPr>
            <a:xfrm>
              <a:off x="704316" y="-17092"/>
              <a:ext cx="24423880" cy="13741638"/>
            </a:xfrm>
            <a:prstGeom prst="rect">
              <a:avLst/>
            </a:prstGeom>
          </p:spPr>
        </p:pic>
      </p:grpSp>
      <p:sp>
        <p:nvSpPr>
          <p:cNvPr id="8" name="AutoShape 10"/>
          <p:cNvSpPr/>
          <p:nvPr userDrawn="1"/>
        </p:nvSpPr>
        <p:spPr>
          <a:xfrm>
            <a:off x="0" y="6366617"/>
            <a:ext cx="12192000" cy="491383"/>
          </a:xfrm>
          <a:prstGeom prst="rect">
            <a:avLst/>
          </a:prstGeom>
          <a:solidFill>
            <a:srgbClr val="3EC1D5"/>
          </a:solidFill>
        </p:spPr>
        <p:txBody>
          <a:bodyPr/>
          <a:lstStyle/>
          <a:p>
            <a:endParaRPr lang="en-IN"/>
          </a:p>
        </p:txBody>
      </p:sp>
      <p:sp>
        <p:nvSpPr>
          <p:cNvPr id="13" name="AutoShape 8"/>
          <p:cNvSpPr/>
          <p:nvPr/>
        </p:nvSpPr>
        <p:spPr>
          <a:xfrm>
            <a:off x="711438" y="3827175"/>
            <a:ext cx="863600" cy="127000"/>
          </a:xfrm>
          <a:prstGeom prst="rect">
            <a:avLst/>
          </a:prstGeom>
          <a:solidFill>
            <a:srgbClr val="3EC1D5"/>
          </a:solidFill>
        </p:spPr>
        <p:txBody>
          <a:bodyPr/>
          <a:lstStyle/>
          <a:p>
            <a:endParaRPr lang="en-IN"/>
          </a:p>
        </p:txBody>
      </p:sp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617432" y="4135877"/>
            <a:ext cx="10515600" cy="595325"/>
          </a:xfrm>
        </p:spPr>
        <p:txBody>
          <a:bodyPr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7431" y="6452628"/>
            <a:ext cx="5293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CALSOFT CONFIDENTIAL           ©2023 Calsoft. All Rights Reserved.</a:t>
            </a:r>
            <a:endParaRPr lang="en-IN"/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617432" y="4739748"/>
            <a:ext cx="10515600" cy="433388"/>
          </a:xfrm>
        </p:spPr>
        <p:txBody>
          <a:bodyPr>
            <a:normAutofit/>
          </a:bodyPr>
          <a:lstStyle>
            <a:lvl1pPr marL="0" indent="0">
              <a:buNone/>
              <a:defRPr sz="2100" b="1">
                <a:solidFill>
                  <a:srgbClr val="72D0E0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439CA6C1-F54F-4EEF-8BF9-79D5CD1ECB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51" y="837420"/>
            <a:ext cx="1621545" cy="84744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CA8A9E8-9E80-44A7-9E73-13663D564FCD}"/>
              </a:ext>
            </a:extLst>
          </p:cNvPr>
          <p:cNvGrpSpPr/>
          <p:nvPr userDrawn="1"/>
        </p:nvGrpSpPr>
        <p:grpSpPr>
          <a:xfrm>
            <a:off x="8400255" y="1661496"/>
            <a:ext cx="3812050" cy="5209323"/>
            <a:chOff x="7279235" y="38944"/>
            <a:chExt cx="4921471" cy="6725393"/>
          </a:xfrm>
        </p:grpSpPr>
        <p:sp>
          <p:nvSpPr>
            <p:cNvPr id="17" name="Rectangle 1">
              <a:extLst>
                <a:ext uri="{FF2B5EF4-FFF2-40B4-BE49-F238E27FC236}">
                  <a16:creationId xmlns:a16="http://schemas.microsoft.com/office/drawing/2014/main" id="{5B06B8C3-EC5D-4F8F-A7E7-0BADF52A8717}"/>
                </a:ext>
              </a:extLst>
            </p:cNvPr>
            <p:cNvSpPr/>
            <p:nvPr userDrawn="1"/>
          </p:nvSpPr>
          <p:spPr>
            <a:xfrm>
              <a:off x="7279235" y="38944"/>
              <a:ext cx="4921471" cy="6725393"/>
            </a:xfrm>
            <a:custGeom>
              <a:avLst/>
              <a:gdLst>
                <a:gd name="connsiteX0" fmla="*/ 0 w 4981303"/>
                <a:gd name="connsiteY0" fmla="*/ 0 h 2586690"/>
                <a:gd name="connsiteX1" fmla="*/ 4981303 w 4981303"/>
                <a:gd name="connsiteY1" fmla="*/ 0 h 2586690"/>
                <a:gd name="connsiteX2" fmla="*/ 4981303 w 4981303"/>
                <a:gd name="connsiteY2" fmla="*/ 2586690 h 2586690"/>
                <a:gd name="connsiteX3" fmla="*/ 0 w 4981303"/>
                <a:gd name="connsiteY3" fmla="*/ 2586690 h 2586690"/>
                <a:gd name="connsiteX4" fmla="*/ 0 w 4981303"/>
                <a:gd name="connsiteY4" fmla="*/ 0 h 2586690"/>
                <a:gd name="connsiteX0" fmla="*/ 4990011 w 4990011"/>
                <a:gd name="connsiteY0" fmla="*/ 0 h 6819055"/>
                <a:gd name="connsiteX1" fmla="*/ 4981303 w 4990011"/>
                <a:gd name="connsiteY1" fmla="*/ 4232365 h 6819055"/>
                <a:gd name="connsiteX2" fmla="*/ 4981303 w 4990011"/>
                <a:gd name="connsiteY2" fmla="*/ 6819055 h 6819055"/>
                <a:gd name="connsiteX3" fmla="*/ 0 w 4990011"/>
                <a:gd name="connsiteY3" fmla="*/ 6819055 h 6819055"/>
                <a:gd name="connsiteX4" fmla="*/ 4990011 w 4990011"/>
                <a:gd name="connsiteY4" fmla="*/ 0 h 681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0011" h="6819055">
                  <a:moveTo>
                    <a:pt x="4990011" y="0"/>
                  </a:moveTo>
                  <a:cubicBezTo>
                    <a:pt x="4987108" y="1410788"/>
                    <a:pt x="4984206" y="2821577"/>
                    <a:pt x="4981303" y="4232365"/>
                  </a:cubicBezTo>
                  <a:lnTo>
                    <a:pt x="4981303" y="6819055"/>
                  </a:lnTo>
                  <a:lnTo>
                    <a:pt x="0" y="6819055"/>
                  </a:lnTo>
                  <a:lnTo>
                    <a:pt x="4990011" y="0"/>
                  </a:lnTo>
                  <a:close/>
                </a:path>
              </a:pathLst>
            </a:custGeom>
            <a:solidFill>
              <a:srgbClr val="FFFFFF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">
              <a:extLst>
                <a:ext uri="{FF2B5EF4-FFF2-40B4-BE49-F238E27FC236}">
                  <a16:creationId xmlns:a16="http://schemas.microsoft.com/office/drawing/2014/main" id="{188754ED-F6D9-491A-8591-3B1CC300F1E6}"/>
                </a:ext>
              </a:extLst>
            </p:cNvPr>
            <p:cNvSpPr/>
            <p:nvPr userDrawn="1"/>
          </p:nvSpPr>
          <p:spPr>
            <a:xfrm>
              <a:off x="8090987" y="1167507"/>
              <a:ext cx="4083509" cy="5580282"/>
            </a:xfrm>
            <a:custGeom>
              <a:avLst/>
              <a:gdLst>
                <a:gd name="connsiteX0" fmla="*/ 0 w 4981303"/>
                <a:gd name="connsiteY0" fmla="*/ 0 h 2586690"/>
                <a:gd name="connsiteX1" fmla="*/ 4981303 w 4981303"/>
                <a:gd name="connsiteY1" fmla="*/ 0 h 2586690"/>
                <a:gd name="connsiteX2" fmla="*/ 4981303 w 4981303"/>
                <a:gd name="connsiteY2" fmla="*/ 2586690 h 2586690"/>
                <a:gd name="connsiteX3" fmla="*/ 0 w 4981303"/>
                <a:gd name="connsiteY3" fmla="*/ 2586690 h 2586690"/>
                <a:gd name="connsiteX4" fmla="*/ 0 w 4981303"/>
                <a:gd name="connsiteY4" fmla="*/ 0 h 2586690"/>
                <a:gd name="connsiteX0" fmla="*/ 4990011 w 4990011"/>
                <a:gd name="connsiteY0" fmla="*/ 0 h 6819055"/>
                <a:gd name="connsiteX1" fmla="*/ 4981303 w 4990011"/>
                <a:gd name="connsiteY1" fmla="*/ 4232365 h 6819055"/>
                <a:gd name="connsiteX2" fmla="*/ 4981303 w 4990011"/>
                <a:gd name="connsiteY2" fmla="*/ 6819055 h 6819055"/>
                <a:gd name="connsiteX3" fmla="*/ 0 w 4990011"/>
                <a:gd name="connsiteY3" fmla="*/ 6819055 h 6819055"/>
                <a:gd name="connsiteX4" fmla="*/ 4990011 w 4990011"/>
                <a:gd name="connsiteY4" fmla="*/ 0 h 681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0011" h="6819055">
                  <a:moveTo>
                    <a:pt x="4990011" y="0"/>
                  </a:moveTo>
                  <a:cubicBezTo>
                    <a:pt x="4987108" y="1410788"/>
                    <a:pt x="4984206" y="2821577"/>
                    <a:pt x="4981303" y="4232365"/>
                  </a:cubicBezTo>
                  <a:lnTo>
                    <a:pt x="4981303" y="6819055"/>
                  </a:lnTo>
                  <a:lnTo>
                    <a:pt x="0" y="6819055"/>
                  </a:lnTo>
                  <a:lnTo>
                    <a:pt x="4990011" y="0"/>
                  </a:lnTo>
                  <a:close/>
                </a:path>
              </a:pathLst>
            </a:custGeom>
            <a:solidFill>
              <a:srgbClr val="FFFFFF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360998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5421664" y="4887589"/>
            <a:ext cx="6770336" cy="1970411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 userDrawn="1"/>
        </p:nvSpPr>
        <p:spPr>
          <a:xfrm>
            <a:off x="0" y="715993"/>
            <a:ext cx="5421664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712976" y="875970"/>
            <a:ext cx="6222775" cy="377695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24D5E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9" name="Rectangle 18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3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267329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925530" y="432360"/>
            <a:ext cx="11308410" cy="215003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1277722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43174"/>
            <a:ext cx="518160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43174"/>
            <a:ext cx="518160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1" name="Rectangle 20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258565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925530" y="432361"/>
            <a:ext cx="11136331" cy="198818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708294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9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43174"/>
            <a:ext cx="344805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13"/>
          </p:nvPr>
        </p:nvSpPr>
        <p:spPr>
          <a:xfrm>
            <a:off x="7905750" y="1643174"/>
            <a:ext cx="344805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half" idx="14"/>
          </p:nvPr>
        </p:nvSpPr>
        <p:spPr>
          <a:xfrm>
            <a:off x="4371975" y="1643174"/>
            <a:ext cx="344805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3" name="Rectangle 22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sp>
        <p:nvSpPr>
          <p:cNvPr id="18" name="Slide Number Placeholder 31"/>
          <p:cNvSpPr txBox="1">
            <a:spLocks/>
          </p:cNvSpPr>
          <p:nvPr userDrawn="1"/>
        </p:nvSpPr>
        <p:spPr>
          <a:xfrm>
            <a:off x="-782035" y="5328201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27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258565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29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925530" y="432361"/>
            <a:ext cx="11136331" cy="198818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872670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7525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 flipH="1">
            <a:off x="5573479" y="2430435"/>
            <a:ext cx="6618521" cy="1997131"/>
            <a:chOff x="-669628" y="147863"/>
            <a:chExt cx="1498876" cy="452284"/>
          </a:xfrm>
          <a:solidFill>
            <a:srgbClr val="3EC1D5"/>
          </a:solidFill>
        </p:grpSpPr>
        <p:sp>
          <p:nvSpPr>
            <p:cNvPr id="16" name="Rectangle 15"/>
            <p:cNvSpPr/>
            <p:nvPr/>
          </p:nvSpPr>
          <p:spPr>
            <a:xfrm>
              <a:off x="-669628" y="147863"/>
              <a:ext cx="1354594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14540" y="147863"/>
              <a:ext cx="43708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85540" y="147863"/>
              <a:ext cx="43708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6305006" y="2766219"/>
            <a:ext cx="5582194" cy="794277"/>
          </a:xfrm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305006" y="3560496"/>
            <a:ext cx="5582194" cy="623121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0CC308C5-FBC7-D300-4835-8B9A00C9B950}"/>
              </a:ext>
            </a:extLst>
          </p:cNvPr>
          <p:cNvSpPr txBox="1">
            <a:spLocks/>
          </p:cNvSpPr>
          <p:nvPr userDrawn="1"/>
        </p:nvSpPr>
        <p:spPr>
          <a:xfrm>
            <a:off x="8521700" y="6570663"/>
            <a:ext cx="367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sz="900">
                <a:solidFill>
                  <a:schemeClr val="bg2">
                    <a:lumMod val="10000"/>
                  </a:schemeClr>
                </a:solidFill>
              </a:rPr>
              <a:t>CALSOFT CONFIDENTIAL           ©2023 Calsoft.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7795494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7525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 flipH="1">
            <a:off x="5573479" y="2430435"/>
            <a:ext cx="6618521" cy="1997131"/>
            <a:chOff x="-669628" y="147863"/>
            <a:chExt cx="1498876" cy="452284"/>
          </a:xfrm>
          <a:solidFill>
            <a:srgbClr val="3EC1D5"/>
          </a:solidFill>
        </p:grpSpPr>
        <p:sp>
          <p:nvSpPr>
            <p:cNvPr id="16" name="Rectangle 15"/>
            <p:cNvSpPr/>
            <p:nvPr/>
          </p:nvSpPr>
          <p:spPr>
            <a:xfrm>
              <a:off x="-669628" y="147863"/>
              <a:ext cx="1354594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14540" y="147863"/>
              <a:ext cx="43708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85540" y="147863"/>
              <a:ext cx="43708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6305006" y="2766219"/>
            <a:ext cx="5582194" cy="1417398"/>
          </a:xfrm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0CC308C5-FBC7-D300-4835-8B9A00C9B950}"/>
              </a:ext>
            </a:extLst>
          </p:cNvPr>
          <p:cNvSpPr txBox="1">
            <a:spLocks/>
          </p:cNvSpPr>
          <p:nvPr userDrawn="1"/>
        </p:nvSpPr>
        <p:spPr>
          <a:xfrm>
            <a:off x="8521700" y="6570663"/>
            <a:ext cx="367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sz="900">
                <a:solidFill>
                  <a:schemeClr val="bg2">
                    <a:lumMod val="10000"/>
                  </a:schemeClr>
                </a:solidFill>
              </a:rPr>
              <a:t>CALSOFT CONFIDENTIAL           ©2023 Calsoft.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9593503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5421664" y="4887589"/>
            <a:ext cx="6770336" cy="1970411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 userDrawn="1"/>
        </p:nvSpPr>
        <p:spPr>
          <a:xfrm>
            <a:off x="0" y="715993"/>
            <a:ext cx="5421664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712976" y="875970"/>
            <a:ext cx="6222775" cy="377695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24D5E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9" name="Rectangle 18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24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258565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925530" y="432361"/>
            <a:ext cx="11136331" cy="198818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394883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5421664" y="4887589"/>
            <a:ext cx="6770336" cy="1970411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 userDrawn="1"/>
        </p:nvSpPr>
        <p:spPr>
          <a:xfrm>
            <a:off x="0" y="715993"/>
            <a:ext cx="5421664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712976" y="875970"/>
            <a:ext cx="6222775" cy="377695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24D5E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9" name="Rectangle 18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18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499326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029683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715993"/>
            <a:ext cx="4891177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4891177" y="715992"/>
            <a:ext cx="7300823" cy="2821967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089890" y="3673783"/>
            <a:ext cx="6983427" cy="2819091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24D5E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0" name="Rectangle 19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24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258565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30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925530" y="432361"/>
            <a:ext cx="11136331" cy="198818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32063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715993"/>
            <a:ext cx="4891177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4891177" y="715992"/>
            <a:ext cx="7300823" cy="2821967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089890" y="3673783"/>
            <a:ext cx="6983427" cy="2819091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24D5E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0" name="Rectangle 19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18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499326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138110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715992"/>
            <a:ext cx="4891177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891177" y="715992"/>
            <a:ext cx="3705891" cy="5926346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731306" y="786957"/>
            <a:ext cx="3342011" cy="5705917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24D5E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22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258565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32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925530" y="432361"/>
            <a:ext cx="11136331" cy="198818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537627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715992"/>
            <a:ext cx="4891177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891177" y="715992"/>
            <a:ext cx="3705891" cy="5926346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731306" y="786957"/>
            <a:ext cx="3342011" cy="5705917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24D5E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499326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1786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5421664" y="4887589"/>
            <a:ext cx="6770336" cy="1970411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 userDrawn="1"/>
        </p:nvSpPr>
        <p:spPr>
          <a:xfrm>
            <a:off x="0" y="715993"/>
            <a:ext cx="5421664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712976" y="875970"/>
            <a:ext cx="6222775" cy="377695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24D5E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9" name="Rectangle 18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3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509448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4822297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8597069" y="715992"/>
            <a:ext cx="3594932" cy="592634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715992"/>
            <a:ext cx="4891177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891177" y="715992"/>
            <a:ext cx="3705891" cy="5926346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22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258565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925530" y="432361"/>
            <a:ext cx="11136331" cy="198818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447769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8597069" y="715992"/>
            <a:ext cx="3594932" cy="592634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715992"/>
            <a:ext cx="4891177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891177" y="715992"/>
            <a:ext cx="3705891" cy="5926346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499326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241696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 userDrawn="1"/>
        </p:nvGrpSpPr>
        <p:grpSpPr>
          <a:xfrm>
            <a:off x="0" y="1326363"/>
            <a:ext cx="12192000" cy="4970155"/>
            <a:chOff x="0" y="1105124"/>
            <a:chExt cx="12192000" cy="4970155"/>
          </a:xfrm>
        </p:grpSpPr>
        <p:sp>
          <p:nvSpPr>
            <p:cNvPr id="33" name="Rectangle 32"/>
            <p:cNvSpPr/>
            <p:nvPr/>
          </p:nvSpPr>
          <p:spPr>
            <a:xfrm>
              <a:off x="0" y="1913018"/>
              <a:ext cx="12192000" cy="3454409"/>
            </a:xfrm>
            <a:prstGeom prst="rect">
              <a:avLst/>
            </a:prstGeom>
            <a:solidFill>
              <a:srgbClr val="2F5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729927" y="1105124"/>
              <a:ext cx="3018108" cy="4949989"/>
              <a:chOff x="729927" y="1353321"/>
              <a:chExt cx="3018108" cy="4949989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52" name="Rectangle 51"/>
              <p:cNvSpPr/>
              <p:nvPr/>
            </p:nvSpPr>
            <p:spPr>
              <a:xfrm>
                <a:off x="729927" y="1956703"/>
                <a:ext cx="3018108" cy="2117316"/>
              </a:xfrm>
              <a:prstGeom prst="rect">
                <a:avLst/>
              </a:prstGeom>
              <a:solidFill>
                <a:srgbClr val="8497B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29927" y="4056925"/>
                <a:ext cx="3015692" cy="224638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29927" y="1353321"/>
                <a:ext cx="3015692" cy="60829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371780" y="1110796"/>
              <a:ext cx="7194059" cy="4964483"/>
              <a:chOff x="4371780" y="1358993"/>
              <a:chExt cx="7194059" cy="4964483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48" name="Rectangle 47"/>
              <p:cNvSpPr/>
              <p:nvPr/>
            </p:nvSpPr>
            <p:spPr>
              <a:xfrm>
                <a:off x="4371780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371780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967927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7967927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</p:grpSp>
      </p:grp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489448" y="1419253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489448" y="3922818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9346702" y="1427612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7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9346702" y="3931177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36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258565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925530" y="432361"/>
            <a:ext cx="11136331" cy="198818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796368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 userDrawn="1"/>
        </p:nvGrpSpPr>
        <p:grpSpPr>
          <a:xfrm>
            <a:off x="0" y="1326363"/>
            <a:ext cx="12192000" cy="4970155"/>
            <a:chOff x="0" y="1105124"/>
            <a:chExt cx="12192000" cy="4970155"/>
          </a:xfrm>
        </p:grpSpPr>
        <p:sp>
          <p:nvSpPr>
            <p:cNvPr id="33" name="Rectangle 32"/>
            <p:cNvSpPr/>
            <p:nvPr/>
          </p:nvSpPr>
          <p:spPr>
            <a:xfrm>
              <a:off x="0" y="1913018"/>
              <a:ext cx="12192000" cy="3454409"/>
            </a:xfrm>
            <a:prstGeom prst="rect">
              <a:avLst/>
            </a:prstGeom>
            <a:solidFill>
              <a:srgbClr val="2F5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729927" y="1105124"/>
              <a:ext cx="3018108" cy="4949989"/>
              <a:chOff x="729927" y="1353321"/>
              <a:chExt cx="3018108" cy="4949989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52" name="Rectangle 51"/>
              <p:cNvSpPr/>
              <p:nvPr/>
            </p:nvSpPr>
            <p:spPr>
              <a:xfrm>
                <a:off x="729927" y="1956703"/>
                <a:ext cx="3018108" cy="2117316"/>
              </a:xfrm>
              <a:prstGeom prst="rect">
                <a:avLst/>
              </a:prstGeom>
              <a:solidFill>
                <a:srgbClr val="8497B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29927" y="4056925"/>
                <a:ext cx="3015692" cy="224638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29927" y="1353321"/>
                <a:ext cx="3015692" cy="60829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371780" y="1110796"/>
              <a:ext cx="7194059" cy="4964483"/>
              <a:chOff x="4371780" y="1358993"/>
              <a:chExt cx="7194059" cy="4964483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48" name="Rectangle 47"/>
              <p:cNvSpPr/>
              <p:nvPr/>
            </p:nvSpPr>
            <p:spPr>
              <a:xfrm>
                <a:off x="4371780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371780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967927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7967927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</p:grpSp>
      </p:grp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489448" y="1419253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489448" y="3922818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9346702" y="1427612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7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9346702" y="3931177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38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499326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534596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 userDrawn="1"/>
        </p:nvGrpSpPr>
        <p:grpSpPr>
          <a:xfrm>
            <a:off x="0" y="1326363"/>
            <a:ext cx="12192000" cy="4970155"/>
            <a:chOff x="0" y="1105124"/>
            <a:chExt cx="12192000" cy="4970155"/>
          </a:xfrm>
        </p:grpSpPr>
        <p:sp>
          <p:nvSpPr>
            <p:cNvPr id="33" name="Rectangle 32"/>
            <p:cNvSpPr/>
            <p:nvPr/>
          </p:nvSpPr>
          <p:spPr>
            <a:xfrm>
              <a:off x="0" y="1913018"/>
              <a:ext cx="12192000" cy="3454409"/>
            </a:xfrm>
            <a:prstGeom prst="rect">
              <a:avLst/>
            </a:prstGeom>
            <a:solidFill>
              <a:srgbClr val="2F5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729927" y="1105124"/>
              <a:ext cx="3018108" cy="4949989"/>
              <a:chOff x="729927" y="1353321"/>
              <a:chExt cx="3018108" cy="4949989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52" name="Rectangle 51"/>
              <p:cNvSpPr/>
              <p:nvPr/>
            </p:nvSpPr>
            <p:spPr>
              <a:xfrm>
                <a:off x="729927" y="1956703"/>
                <a:ext cx="3018108" cy="2117316"/>
              </a:xfrm>
              <a:prstGeom prst="rect">
                <a:avLst/>
              </a:prstGeom>
              <a:solidFill>
                <a:srgbClr val="8497B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29927" y="4056925"/>
                <a:ext cx="3015692" cy="224638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29927" y="1353321"/>
                <a:ext cx="3015692" cy="60829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371780" y="1110796"/>
              <a:ext cx="7194059" cy="4964483"/>
              <a:chOff x="4371780" y="1358993"/>
              <a:chExt cx="7194059" cy="4964483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48" name="Rectangle 47"/>
              <p:cNvSpPr/>
              <p:nvPr/>
            </p:nvSpPr>
            <p:spPr>
              <a:xfrm>
                <a:off x="4371780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371780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967927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7967927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</p:grpSp>
      </p:grp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489448" y="1419253"/>
            <a:ext cx="3376150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489448" y="3922818"/>
            <a:ext cx="3376150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087360" y="1427612"/>
            <a:ext cx="3376150" cy="1368367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7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8087360" y="3931177"/>
            <a:ext cx="3376150" cy="1368367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36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258565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925530" y="432361"/>
            <a:ext cx="11136331" cy="198818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050016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 userDrawn="1"/>
        </p:nvGrpSpPr>
        <p:grpSpPr>
          <a:xfrm>
            <a:off x="0" y="1326363"/>
            <a:ext cx="12192000" cy="4970155"/>
            <a:chOff x="0" y="1105124"/>
            <a:chExt cx="12192000" cy="4970155"/>
          </a:xfrm>
        </p:grpSpPr>
        <p:sp>
          <p:nvSpPr>
            <p:cNvPr id="33" name="Rectangle 32"/>
            <p:cNvSpPr/>
            <p:nvPr/>
          </p:nvSpPr>
          <p:spPr>
            <a:xfrm>
              <a:off x="0" y="1913018"/>
              <a:ext cx="12192000" cy="3454409"/>
            </a:xfrm>
            <a:prstGeom prst="rect">
              <a:avLst/>
            </a:prstGeom>
            <a:solidFill>
              <a:srgbClr val="2F5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729927" y="1105124"/>
              <a:ext cx="3018108" cy="4949989"/>
              <a:chOff x="729927" y="1353321"/>
              <a:chExt cx="3018108" cy="4949989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52" name="Rectangle 51"/>
              <p:cNvSpPr/>
              <p:nvPr/>
            </p:nvSpPr>
            <p:spPr>
              <a:xfrm>
                <a:off x="729927" y="1956703"/>
                <a:ext cx="3018108" cy="2117316"/>
              </a:xfrm>
              <a:prstGeom prst="rect">
                <a:avLst/>
              </a:prstGeom>
              <a:solidFill>
                <a:srgbClr val="8497B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29927" y="4056925"/>
                <a:ext cx="3015692" cy="224638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29927" y="1353321"/>
                <a:ext cx="3015692" cy="60829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371780" y="1110796"/>
              <a:ext cx="7194059" cy="4964483"/>
              <a:chOff x="4371780" y="1358993"/>
              <a:chExt cx="7194059" cy="4964483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48" name="Rectangle 47"/>
              <p:cNvSpPr/>
              <p:nvPr/>
            </p:nvSpPr>
            <p:spPr>
              <a:xfrm>
                <a:off x="4371780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371780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967927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7967927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</p:grpSp>
      </p:grp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489448" y="1419253"/>
            <a:ext cx="3376150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489448" y="3922818"/>
            <a:ext cx="3376150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087360" y="1427612"/>
            <a:ext cx="3376150" cy="1368367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7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8087360" y="3931177"/>
            <a:ext cx="3376150" cy="1368367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38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258565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925530" y="432361"/>
            <a:ext cx="11136331" cy="198818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332025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 userDrawn="1"/>
        </p:nvGrpSpPr>
        <p:grpSpPr>
          <a:xfrm>
            <a:off x="0" y="1326363"/>
            <a:ext cx="12192000" cy="4970155"/>
            <a:chOff x="0" y="1105124"/>
            <a:chExt cx="12192000" cy="4970155"/>
          </a:xfrm>
        </p:grpSpPr>
        <p:sp>
          <p:nvSpPr>
            <p:cNvPr id="33" name="Rectangle 32"/>
            <p:cNvSpPr/>
            <p:nvPr/>
          </p:nvSpPr>
          <p:spPr>
            <a:xfrm>
              <a:off x="0" y="1913018"/>
              <a:ext cx="12192000" cy="3454409"/>
            </a:xfrm>
            <a:prstGeom prst="rect">
              <a:avLst/>
            </a:prstGeom>
            <a:solidFill>
              <a:srgbClr val="2F5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729927" y="1105124"/>
              <a:ext cx="3018108" cy="4949989"/>
              <a:chOff x="729927" y="1353321"/>
              <a:chExt cx="3018108" cy="4949989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52" name="Rectangle 51"/>
              <p:cNvSpPr/>
              <p:nvPr/>
            </p:nvSpPr>
            <p:spPr>
              <a:xfrm>
                <a:off x="729927" y="1956703"/>
                <a:ext cx="3018108" cy="2117316"/>
              </a:xfrm>
              <a:prstGeom prst="rect">
                <a:avLst/>
              </a:prstGeom>
              <a:solidFill>
                <a:srgbClr val="8497B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29927" y="4056925"/>
                <a:ext cx="3015692" cy="224638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29927" y="1353321"/>
                <a:ext cx="3015692" cy="60829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371779" y="1110796"/>
              <a:ext cx="7194060" cy="4964483"/>
              <a:chOff x="4371779" y="1358993"/>
              <a:chExt cx="7194060" cy="4964483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48" name="Rectangle 47"/>
              <p:cNvSpPr/>
              <p:nvPr/>
            </p:nvSpPr>
            <p:spPr>
              <a:xfrm>
                <a:off x="4371780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371779" y="3842861"/>
                <a:ext cx="7194059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967927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489448" y="1419253"/>
            <a:ext cx="3376150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489448" y="3922818"/>
            <a:ext cx="6974062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087360" y="1427612"/>
            <a:ext cx="3376150" cy="1368367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36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258565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925530" y="432361"/>
            <a:ext cx="11136331" cy="198818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68411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 userDrawn="1"/>
        </p:nvGrpSpPr>
        <p:grpSpPr>
          <a:xfrm>
            <a:off x="0" y="1326363"/>
            <a:ext cx="12192000" cy="4970155"/>
            <a:chOff x="0" y="1105124"/>
            <a:chExt cx="12192000" cy="4970155"/>
          </a:xfrm>
        </p:grpSpPr>
        <p:sp>
          <p:nvSpPr>
            <p:cNvPr id="33" name="Rectangle 32"/>
            <p:cNvSpPr/>
            <p:nvPr/>
          </p:nvSpPr>
          <p:spPr>
            <a:xfrm>
              <a:off x="0" y="1913018"/>
              <a:ext cx="12192000" cy="3454409"/>
            </a:xfrm>
            <a:prstGeom prst="rect">
              <a:avLst/>
            </a:prstGeom>
            <a:solidFill>
              <a:srgbClr val="2F5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729927" y="1105124"/>
              <a:ext cx="3018108" cy="4949989"/>
              <a:chOff x="729927" y="1353321"/>
              <a:chExt cx="3018108" cy="4949989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52" name="Rectangle 51"/>
              <p:cNvSpPr/>
              <p:nvPr/>
            </p:nvSpPr>
            <p:spPr>
              <a:xfrm>
                <a:off x="729927" y="1956703"/>
                <a:ext cx="3018108" cy="2117316"/>
              </a:xfrm>
              <a:prstGeom prst="rect">
                <a:avLst/>
              </a:prstGeom>
              <a:solidFill>
                <a:srgbClr val="8497B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29927" y="4056925"/>
                <a:ext cx="3015692" cy="224638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29927" y="1353321"/>
                <a:ext cx="3015692" cy="60829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371779" y="1110796"/>
              <a:ext cx="7194060" cy="4964483"/>
              <a:chOff x="4371779" y="1358993"/>
              <a:chExt cx="7194060" cy="4964483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48" name="Rectangle 47"/>
              <p:cNvSpPr/>
              <p:nvPr/>
            </p:nvSpPr>
            <p:spPr>
              <a:xfrm>
                <a:off x="4371780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371779" y="3842861"/>
                <a:ext cx="7194059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967927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489448" y="1419253"/>
            <a:ext cx="3376150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489448" y="3922818"/>
            <a:ext cx="6974062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087360" y="1427612"/>
            <a:ext cx="3376150" cy="1368367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38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499326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506240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013296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Page_Custom Layout_20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472476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7D2CBEB2-ECB2-4D9D-BC51-0888D8355C36}"/>
              </a:ext>
            </a:extLst>
          </p:cNvPr>
          <p:cNvSpPr/>
          <p:nvPr userDrawn="1"/>
        </p:nvSpPr>
        <p:spPr>
          <a:xfrm>
            <a:off x="0" y="2587926"/>
            <a:ext cx="12192000" cy="2136835"/>
          </a:xfrm>
          <a:prstGeom prst="rect">
            <a:avLst/>
          </a:prstGeom>
          <a:gradFill flip="none" rotWithShape="1">
            <a:gsLst>
              <a:gs pos="0">
                <a:srgbClr val="3CBEB4">
                  <a:alpha val="76000"/>
                </a:srgbClr>
              </a:gs>
              <a:gs pos="71000">
                <a:srgbClr val="0A7DAD">
                  <a:alpha val="68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D2CBEB2-ECB2-4D9D-BC51-0888D8355C36}"/>
              </a:ext>
            </a:extLst>
          </p:cNvPr>
          <p:cNvSpPr/>
          <p:nvPr userDrawn="1"/>
        </p:nvSpPr>
        <p:spPr>
          <a:xfrm>
            <a:off x="0" y="4724760"/>
            <a:ext cx="12192000" cy="2133240"/>
          </a:xfrm>
          <a:prstGeom prst="rect">
            <a:avLst/>
          </a:prstGeom>
          <a:solidFill>
            <a:srgbClr val="16183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7D2CBEB2-ECB2-4D9D-BC51-0888D8355C36}"/>
              </a:ext>
            </a:extLst>
          </p:cNvPr>
          <p:cNvSpPr/>
          <p:nvPr userDrawn="1"/>
        </p:nvSpPr>
        <p:spPr>
          <a:xfrm>
            <a:off x="765292" y="2074827"/>
            <a:ext cx="1003513" cy="1008911"/>
          </a:xfrm>
          <a:prstGeom prst="ellipse">
            <a:avLst/>
          </a:prstGeom>
          <a:gradFill>
            <a:gsLst>
              <a:gs pos="0">
                <a:srgbClr val="3CBEB4"/>
              </a:gs>
              <a:gs pos="99000">
                <a:srgbClr val="0090D6">
                  <a:alpha val="89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D2CBEB2-ECB2-4D9D-BC51-0888D8355C36}"/>
              </a:ext>
            </a:extLst>
          </p:cNvPr>
          <p:cNvSpPr/>
          <p:nvPr userDrawn="1"/>
        </p:nvSpPr>
        <p:spPr>
          <a:xfrm>
            <a:off x="3179769" y="2074827"/>
            <a:ext cx="1003513" cy="1008911"/>
          </a:xfrm>
          <a:prstGeom prst="ellipse">
            <a:avLst/>
          </a:prstGeom>
          <a:gradFill>
            <a:gsLst>
              <a:gs pos="0">
                <a:srgbClr val="3CBEB4"/>
              </a:gs>
              <a:gs pos="99000">
                <a:srgbClr val="0090D6">
                  <a:alpha val="89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7D2CBEB2-ECB2-4D9D-BC51-0888D8355C36}"/>
              </a:ext>
            </a:extLst>
          </p:cNvPr>
          <p:cNvSpPr/>
          <p:nvPr userDrawn="1"/>
        </p:nvSpPr>
        <p:spPr>
          <a:xfrm>
            <a:off x="5594246" y="2074827"/>
            <a:ext cx="1003513" cy="1008911"/>
          </a:xfrm>
          <a:prstGeom prst="ellipse">
            <a:avLst/>
          </a:prstGeom>
          <a:gradFill>
            <a:gsLst>
              <a:gs pos="0">
                <a:srgbClr val="3CBEB4"/>
              </a:gs>
              <a:gs pos="99000">
                <a:srgbClr val="0090D6">
                  <a:alpha val="89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7D2CBEB2-ECB2-4D9D-BC51-0888D8355C36}"/>
              </a:ext>
            </a:extLst>
          </p:cNvPr>
          <p:cNvSpPr/>
          <p:nvPr userDrawn="1"/>
        </p:nvSpPr>
        <p:spPr>
          <a:xfrm>
            <a:off x="8008723" y="2074827"/>
            <a:ext cx="1003513" cy="1008911"/>
          </a:xfrm>
          <a:prstGeom prst="ellipse">
            <a:avLst/>
          </a:prstGeom>
          <a:gradFill>
            <a:gsLst>
              <a:gs pos="0">
                <a:srgbClr val="3CBEB4"/>
              </a:gs>
              <a:gs pos="99000">
                <a:srgbClr val="0090D6">
                  <a:alpha val="89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7D2CBEB2-ECB2-4D9D-BC51-0888D8355C36}"/>
              </a:ext>
            </a:extLst>
          </p:cNvPr>
          <p:cNvSpPr/>
          <p:nvPr userDrawn="1"/>
        </p:nvSpPr>
        <p:spPr>
          <a:xfrm>
            <a:off x="10423198" y="2074827"/>
            <a:ext cx="1003513" cy="1008911"/>
          </a:xfrm>
          <a:prstGeom prst="ellipse">
            <a:avLst/>
          </a:prstGeom>
          <a:gradFill>
            <a:gsLst>
              <a:gs pos="0">
                <a:srgbClr val="3CBEB4"/>
              </a:gs>
              <a:gs pos="99000">
                <a:srgbClr val="0090D6">
                  <a:alpha val="89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pic>
        <p:nvPicPr>
          <p:cNvPr id="92" name="Picture 3" descr="D:\Presentation\Thank you slide\database (1)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232" y="2395782"/>
            <a:ext cx="443267" cy="44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 descr="D:\Presentation\Thank you slide\network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212" y="2362206"/>
            <a:ext cx="510416" cy="51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5" descr="D:\Presentation\Thank you slide\cubes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757" y="2377539"/>
            <a:ext cx="479753" cy="47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6" descr="D:\Presentation\Thank you slide\cloud-computing_bg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728" y="2356330"/>
            <a:ext cx="522171" cy="52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7" descr="D:\Presentation\Thank you slide\wifi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607" y="2321068"/>
            <a:ext cx="592692" cy="59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Rectangle 96"/>
          <p:cNvSpPr/>
          <p:nvPr userDrawn="1"/>
        </p:nvSpPr>
        <p:spPr>
          <a:xfrm>
            <a:off x="832913" y="1734081"/>
            <a:ext cx="8386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b="1" kern="0">
                <a:solidFill>
                  <a:prstClr val="white"/>
                </a:solidFill>
              </a:rPr>
              <a:t>Storage</a:t>
            </a:r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98" name="Rectangle 97"/>
          <p:cNvSpPr/>
          <p:nvPr userDrawn="1"/>
        </p:nvSpPr>
        <p:spPr>
          <a:xfrm>
            <a:off x="3087791" y="1734081"/>
            <a:ext cx="11849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b="1" kern="0">
                <a:solidFill>
                  <a:prstClr val="white"/>
                </a:solidFill>
              </a:rPr>
              <a:t>Networking</a:t>
            </a:r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99" name="Rectangle 98"/>
          <p:cNvSpPr/>
          <p:nvPr userDrawn="1"/>
        </p:nvSpPr>
        <p:spPr>
          <a:xfrm>
            <a:off x="5428190" y="1734081"/>
            <a:ext cx="13356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b="1" kern="0">
                <a:solidFill>
                  <a:prstClr val="white"/>
                </a:solidFill>
              </a:rPr>
              <a:t>Virtualization</a:t>
            </a:r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100" name="Rectangle 99"/>
          <p:cNvSpPr/>
          <p:nvPr userDrawn="1"/>
        </p:nvSpPr>
        <p:spPr>
          <a:xfrm>
            <a:off x="8159208" y="1734081"/>
            <a:ext cx="6751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b="1" kern="0">
                <a:solidFill>
                  <a:prstClr val="white"/>
                </a:solidFill>
              </a:rPr>
              <a:t>Cloud</a:t>
            </a:r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101" name="Rectangle 100"/>
          <p:cNvSpPr/>
          <p:nvPr userDrawn="1"/>
        </p:nvSpPr>
        <p:spPr>
          <a:xfrm>
            <a:off x="10370530" y="1734081"/>
            <a:ext cx="10967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b="1" kern="0">
                <a:solidFill>
                  <a:prstClr val="white"/>
                </a:solidFill>
              </a:rPr>
              <a:t>IoT/AI/ML</a:t>
            </a:r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103" name="TextBox 102"/>
          <p:cNvSpPr txBox="1"/>
          <p:nvPr userDrawn="1"/>
        </p:nvSpPr>
        <p:spPr>
          <a:xfrm>
            <a:off x="1526842" y="3335214"/>
            <a:ext cx="9138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kern="0" spc="600">
                <a:solidFill>
                  <a:prstClr val="white"/>
                </a:solidFill>
                <a:latin typeface="Bodoni MT" panose="02070603080606020203" pitchFamily="18" charset="0"/>
              </a:rPr>
              <a:t>TECHNOLOGY</a:t>
            </a:r>
            <a:r>
              <a:rPr lang="en-US" sz="2800" b="0" kern="0" spc="600" baseline="0">
                <a:solidFill>
                  <a:prstClr val="white"/>
                </a:solidFill>
                <a:latin typeface="Bodoni MT" panose="02070603080606020203" pitchFamily="18" charset="0"/>
              </a:rPr>
              <a:t> FIRST</a:t>
            </a:r>
          </a:p>
          <a:p>
            <a:pPr algn="ctr"/>
            <a:r>
              <a:rPr lang="en-US" sz="1800" b="0" kern="0" baseline="0">
                <a:solidFill>
                  <a:prstClr val="white"/>
                </a:solidFill>
              </a:rPr>
              <a:t>Datacenter | Telecom | Cloud | Security | AI/ML | IoT</a:t>
            </a:r>
            <a:endParaRPr lang="en-US" sz="2800" b="0" kern="0">
              <a:solidFill>
                <a:prstClr val="white"/>
              </a:solidFill>
            </a:endParaRPr>
          </a:p>
        </p:txBody>
      </p:sp>
      <p:sp>
        <p:nvSpPr>
          <p:cNvPr id="104" name="Rectangle 103">
            <a:hlinkClick r:id="rId8"/>
          </p:cNvPr>
          <p:cNvSpPr/>
          <p:nvPr userDrawn="1"/>
        </p:nvSpPr>
        <p:spPr>
          <a:xfrm>
            <a:off x="3611035" y="4260586"/>
            <a:ext cx="17091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34">
              <a:defRPr/>
            </a:pPr>
            <a:r>
              <a:rPr lang="en-US" sz="1400" b="1" kern="0">
                <a:solidFill>
                  <a:prstClr val="white"/>
                </a:solidFill>
              </a:rPr>
              <a:t>www.calsoftinc.com</a:t>
            </a:r>
          </a:p>
        </p:txBody>
      </p:sp>
      <p:sp>
        <p:nvSpPr>
          <p:cNvPr id="105" name="Rectangle 104"/>
          <p:cNvSpPr/>
          <p:nvPr userDrawn="1"/>
        </p:nvSpPr>
        <p:spPr>
          <a:xfrm>
            <a:off x="6481483" y="4260586"/>
            <a:ext cx="23774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34">
              <a:defRPr/>
            </a:pPr>
            <a:r>
              <a:rPr lang="en-US" sz="1400" b="1" kern="0">
                <a:solidFill>
                  <a:prstClr val="white"/>
                </a:solidFill>
              </a:rPr>
              <a:t>marketing@calsoftinc.com</a:t>
            </a:r>
          </a:p>
        </p:txBody>
      </p:sp>
      <p:sp>
        <p:nvSpPr>
          <p:cNvPr id="106" name="Freeform 164"/>
          <p:cNvSpPr>
            <a:spLocks noEditPoints="1"/>
          </p:cNvSpPr>
          <p:nvPr userDrawn="1"/>
        </p:nvSpPr>
        <p:spPr bwMode="auto">
          <a:xfrm>
            <a:off x="3333057" y="4275121"/>
            <a:ext cx="278706" cy="278706"/>
          </a:xfrm>
          <a:custGeom>
            <a:avLst/>
            <a:gdLst>
              <a:gd name="T0" fmla="*/ 21 w 29"/>
              <a:gd name="T1" fmla="*/ 25 h 29"/>
              <a:gd name="T2" fmla="*/ 19 w 29"/>
              <a:gd name="T3" fmla="*/ 24 h 29"/>
              <a:gd name="T4" fmla="*/ 19 w 29"/>
              <a:gd name="T5" fmla="*/ 23 h 29"/>
              <a:gd name="T6" fmla="*/ 20 w 29"/>
              <a:gd name="T7" fmla="*/ 23 h 29"/>
              <a:gd name="T8" fmla="*/ 23 w 29"/>
              <a:gd name="T9" fmla="*/ 23 h 29"/>
              <a:gd name="T10" fmla="*/ 24 w 29"/>
              <a:gd name="T11" fmla="*/ 17 h 29"/>
              <a:gd name="T12" fmla="*/ 19 w 29"/>
              <a:gd name="T13" fmla="*/ 21 h 29"/>
              <a:gd name="T14" fmla="*/ 17 w 29"/>
              <a:gd name="T15" fmla="*/ 21 h 29"/>
              <a:gd name="T16" fmla="*/ 19 w 29"/>
              <a:gd name="T17" fmla="*/ 18 h 29"/>
              <a:gd name="T18" fmla="*/ 14 w 29"/>
              <a:gd name="T19" fmla="*/ 21 h 29"/>
              <a:gd name="T20" fmla="*/ 10 w 29"/>
              <a:gd name="T21" fmla="*/ 19 h 29"/>
              <a:gd name="T22" fmla="*/ 3 w 29"/>
              <a:gd name="T23" fmla="*/ 21 h 29"/>
              <a:gd name="T24" fmla="*/ 9 w 29"/>
              <a:gd name="T25" fmla="*/ 26 h 29"/>
              <a:gd name="T26" fmla="*/ 14 w 29"/>
              <a:gd name="T27" fmla="*/ 25 h 29"/>
              <a:gd name="T28" fmla="*/ 14 w 29"/>
              <a:gd name="T29" fmla="*/ 27 h 29"/>
              <a:gd name="T30" fmla="*/ 23 w 29"/>
              <a:gd name="T31" fmla="*/ 8 h 29"/>
              <a:gd name="T32" fmla="*/ 18 w 29"/>
              <a:gd name="T33" fmla="*/ 8 h 29"/>
              <a:gd name="T34" fmla="*/ 7 w 29"/>
              <a:gd name="T35" fmla="*/ 15 h 29"/>
              <a:gd name="T36" fmla="*/ 7 w 29"/>
              <a:gd name="T37" fmla="*/ 11 h 29"/>
              <a:gd name="T38" fmla="*/ 7 w 29"/>
              <a:gd name="T39" fmla="*/ 15 h 29"/>
              <a:gd name="T40" fmla="*/ 14 w 29"/>
              <a:gd name="T41" fmla="*/ 23 h 29"/>
              <a:gd name="T42" fmla="*/ 18 w 29"/>
              <a:gd name="T43" fmla="*/ 23 h 29"/>
              <a:gd name="T44" fmla="*/ 2 w 29"/>
              <a:gd name="T45" fmla="*/ 18 h 29"/>
              <a:gd name="T46" fmla="*/ 4 w 29"/>
              <a:gd name="T47" fmla="*/ 8 h 29"/>
              <a:gd name="T48" fmla="*/ 6 w 29"/>
              <a:gd name="T49" fmla="*/ 10 h 29"/>
              <a:gd name="T50" fmla="*/ 7 w 29"/>
              <a:gd name="T51" fmla="*/ 10 h 29"/>
              <a:gd name="T52" fmla="*/ 12 w 29"/>
              <a:gd name="T53" fmla="*/ 9 h 29"/>
              <a:gd name="T54" fmla="*/ 9 w 29"/>
              <a:gd name="T55" fmla="*/ 11 h 29"/>
              <a:gd name="T56" fmla="*/ 12 w 29"/>
              <a:gd name="T57" fmla="*/ 10 h 29"/>
              <a:gd name="T58" fmla="*/ 17 w 29"/>
              <a:gd name="T59" fmla="*/ 11 h 29"/>
              <a:gd name="T60" fmla="*/ 19 w 29"/>
              <a:gd name="T61" fmla="*/ 17 h 29"/>
              <a:gd name="T62" fmla="*/ 11 w 29"/>
              <a:gd name="T63" fmla="*/ 18 h 29"/>
              <a:gd name="T64" fmla="*/ 9 w 29"/>
              <a:gd name="T65" fmla="*/ 15 h 29"/>
              <a:gd name="T66" fmla="*/ 9 w 29"/>
              <a:gd name="T67" fmla="*/ 18 h 29"/>
              <a:gd name="T68" fmla="*/ 6 w 29"/>
              <a:gd name="T69" fmla="*/ 15 h 29"/>
              <a:gd name="T70" fmla="*/ 3 w 29"/>
              <a:gd name="T71" fmla="*/ 18 h 29"/>
              <a:gd name="T72" fmla="*/ 2 w 29"/>
              <a:gd name="T73" fmla="*/ 18 h 29"/>
              <a:gd name="T74" fmla="*/ 21 w 29"/>
              <a:gd name="T75" fmla="*/ 15 h 29"/>
              <a:gd name="T76" fmla="*/ 21 w 29"/>
              <a:gd name="T77" fmla="*/ 17 h 29"/>
              <a:gd name="T78" fmla="*/ 22 w 29"/>
              <a:gd name="T79" fmla="*/ 13 h 29"/>
              <a:gd name="T80" fmla="*/ 21 w 29"/>
              <a:gd name="T81" fmla="*/ 10 h 29"/>
              <a:gd name="T82" fmla="*/ 17 w 29"/>
              <a:gd name="T83" fmla="*/ 10 h 29"/>
              <a:gd name="T84" fmla="*/ 18 w 29"/>
              <a:gd name="T85" fmla="*/ 8 h 29"/>
              <a:gd name="T86" fmla="*/ 18 w 29"/>
              <a:gd name="T87" fmla="*/ 7 h 29"/>
              <a:gd name="T88" fmla="*/ 7 w 29"/>
              <a:gd name="T89" fmla="*/ 7 h 29"/>
              <a:gd name="T90" fmla="*/ 14 w 29"/>
              <a:gd name="T91" fmla="*/ 2 h 29"/>
              <a:gd name="T92" fmla="*/ 19 w 29"/>
              <a:gd name="T93" fmla="*/ 5 h 29"/>
              <a:gd name="T94" fmla="*/ 18 w 29"/>
              <a:gd name="T95" fmla="*/ 2 h 29"/>
              <a:gd name="T96" fmla="*/ 24 w 29"/>
              <a:gd name="T97" fmla="*/ 7 h 29"/>
              <a:gd name="T98" fmla="*/ 23 w 29"/>
              <a:gd name="T99" fmla="*/ 8 h 29"/>
              <a:gd name="T100" fmla="*/ 25 w 29"/>
              <a:gd name="T101" fmla="*/ 8 h 29"/>
              <a:gd name="T102" fmla="*/ 24 w 29"/>
              <a:gd name="T103" fmla="*/ 15 h 29"/>
              <a:gd name="T104" fmla="*/ 27 w 29"/>
              <a:gd name="T105" fmla="*/ 14 h 29"/>
              <a:gd name="T106" fmla="*/ 24 w 29"/>
              <a:gd name="T107" fmla="*/ 16 h 29"/>
              <a:gd name="T108" fmla="*/ 3 w 29"/>
              <a:gd name="T109" fmla="*/ 19 h 29"/>
              <a:gd name="T110" fmla="*/ 3 w 29"/>
              <a:gd name="T111" fmla="*/ 20 h 29"/>
              <a:gd name="T112" fmla="*/ 4 w 29"/>
              <a:gd name="T113" fmla="*/ 7 h 29"/>
              <a:gd name="T114" fmla="*/ 6 w 29"/>
              <a:gd name="T115" fmla="*/ 5 h 29"/>
              <a:gd name="T116" fmla="*/ 4 w 29"/>
              <a:gd name="T117" fmla="*/ 7 h 29"/>
              <a:gd name="T118" fmla="*/ 14 w 29"/>
              <a:gd name="T119" fmla="*/ 29 h 29"/>
              <a:gd name="T120" fmla="*/ 0 w 29"/>
              <a:gd name="T121" fmla="*/ 14 h 29"/>
              <a:gd name="T122" fmla="*/ 14 w 29"/>
              <a:gd name="T123" fmla="*/ 0 h 29"/>
              <a:gd name="T124" fmla="*/ 29 w 29"/>
              <a:gd name="T125" fmla="*/ 14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9" h="29">
                <a:moveTo>
                  <a:pt x="14" y="27"/>
                </a:moveTo>
                <a:cubicBezTo>
                  <a:pt x="17" y="27"/>
                  <a:pt x="19" y="26"/>
                  <a:pt x="21" y="25"/>
                </a:cubicBezTo>
                <a:cubicBezTo>
                  <a:pt x="21" y="25"/>
                  <a:pt x="20" y="25"/>
                  <a:pt x="19" y="24"/>
                </a:cubicBezTo>
                <a:cubicBezTo>
                  <a:pt x="19" y="24"/>
                  <a:pt x="19" y="24"/>
                  <a:pt x="19" y="24"/>
                </a:cubicBezTo>
                <a:cubicBezTo>
                  <a:pt x="19" y="24"/>
                  <a:pt x="19" y="24"/>
                  <a:pt x="18" y="24"/>
                </a:cubicBezTo>
                <a:cubicBezTo>
                  <a:pt x="18" y="24"/>
                  <a:pt x="19" y="24"/>
                  <a:pt x="19" y="23"/>
                </a:cubicBezTo>
                <a:cubicBezTo>
                  <a:pt x="19" y="23"/>
                  <a:pt x="19" y="23"/>
                  <a:pt x="20" y="23"/>
                </a:cubicBezTo>
                <a:cubicBezTo>
                  <a:pt x="20" y="23"/>
                  <a:pt x="20" y="23"/>
                  <a:pt x="20" y="23"/>
                </a:cubicBezTo>
                <a:cubicBezTo>
                  <a:pt x="20" y="24"/>
                  <a:pt x="21" y="24"/>
                  <a:pt x="22" y="24"/>
                </a:cubicBezTo>
                <a:cubicBezTo>
                  <a:pt x="23" y="24"/>
                  <a:pt x="23" y="23"/>
                  <a:pt x="23" y="23"/>
                </a:cubicBezTo>
                <a:cubicBezTo>
                  <a:pt x="24" y="22"/>
                  <a:pt x="25" y="21"/>
                  <a:pt x="25" y="20"/>
                </a:cubicBezTo>
                <a:cubicBezTo>
                  <a:pt x="25" y="19"/>
                  <a:pt x="24" y="18"/>
                  <a:pt x="24" y="17"/>
                </a:cubicBezTo>
                <a:cubicBezTo>
                  <a:pt x="23" y="17"/>
                  <a:pt x="21" y="18"/>
                  <a:pt x="20" y="18"/>
                </a:cubicBezTo>
                <a:cubicBezTo>
                  <a:pt x="20" y="19"/>
                  <a:pt x="19" y="20"/>
                  <a:pt x="19" y="21"/>
                </a:cubicBezTo>
                <a:cubicBezTo>
                  <a:pt x="18" y="21"/>
                  <a:pt x="18" y="21"/>
                  <a:pt x="18" y="21"/>
                </a:cubicBezTo>
                <a:cubicBezTo>
                  <a:pt x="18" y="21"/>
                  <a:pt x="18" y="21"/>
                  <a:pt x="17" y="21"/>
                </a:cubicBezTo>
                <a:cubicBezTo>
                  <a:pt x="18" y="20"/>
                  <a:pt x="18" y="20"/>
                  <a:pt x="18" y="20"/>
                </a:cubicBezTo>
                <a:cubicBezTo>
                  <a:pt x="18" y="20"/>
                  <a:pt x="19" y="19"/>
                  <a:pt x="19" y="18"/>
                </a:cubicBezTo>
                <a:cubicBezTo>
                  <a:pt x="17" y="19"/>
                  <a:pt x="14" y="19"/>
                  <a:pt x="12" y="19"/>
                </a:cubicBezTo>
                <a:cubicBezTo>
                  <a:pt x="12" y="20"/>
                  <a:pt x="13" y="21"/>
                  <a:pt x="14" y="21"/>
                </a:cubicBezTo>
                <a:cubicBezTo>
                  <a:pt x="14" y="21"/>
                  <a:pt x="13" y="22"/>
                  <a:pt x="13" y="22"/>
                </a:cubicBezTo>
                <a:cubicBezTo>
                  <a:pt x="12" y="21"/>
                  <a:pt x="11" y="20"/>
                  <a:pt x="10" y="19"/>
                </a:cubicBezTo>
                <a:cubicBezTo>
                  <a:pt x="8" y="19"/>
                  <a:pt x="6" y="19"/>
                  <a:pt x="4" y="19"/>
                </a:cubicBezTo>
                <a:cubicBezTo>
                  <a:pt x="4" y="20"/>
                  <a:pt x="4" y="20"/>
                  <a:pt x="3" y="21"/>
                </a:cubicBezTo>
                <a:cubicBezTo>
                  <a:pt x="4" y="22"/>
                  <a:pt x="5" y="23"/>
                  <a:pt x="5" y="23"/>
                </a:cubicBezTo>
                <a:cubicBezTo>
                  <a:pt x="6" y="24"/>
                  <a:pt x="7" y="25"/>
                  <a:pt x="9" y="26"/>
                </a:cubicBezTo>
                <a:cubicBezTo>
                  <a:pt x="10" y="25"/>
                  <a:pt x="12" y="25"/>
                  <a:pt x="13" y="24"/>
                </a:cubicBezTo>
                <a:cubicBezTo>
                  <a:pt x="14" y="24"/>
                  <a:pt x="14" y="24"/>
                  <a:pt x="14" y="25"/>
                </a:cubicBezTo>
                <a:cubicBezTo>
                  <a:pt x="13" y="25"/>
                  <a:pt x="12" y="26"/>
                  <a:pt x="10" y="26"/>
                </a:cubicBezTo>
                <a:cubicBezTo>
                  <a:pt x="11" y="27"/>
                  <a:pt x="13" y="27"/>
                  <a:pt x="14" y="27"/>
                </a:cubicBezTo>
                <a:close/>
                <a:moveTo>
                  <a:pt x="20" y="10"/>
                </a:moveTo>
                <a:cubicBezTo>
                  <a:pt x="22" y="10"/>
                  <a:pt x="23" y="9"/>
                  <a:pt x="23" y="8"/>
                </a:cubicBezTo>
                <a:cubicBezTo>
                  <a:pt x="23" y="6"/>
                  <a:pt x="22" y="5"/>
                  <a:pt x="20" y="5"/>
                </a:cubicBezTo>
                <a:cubicBezTo>
                  <a:pt x="19" y="5"/>
                  <a:pt x="18" y="6"/>
                  <a:pt x="18" y="8"/>
                </a:cubicBezTo>
                <a:cubicBezTo>
                  <a:pt x="18" y="9"/>
                  <a:pt x="19" y="10"/>
                  <a:pt x="20" y="10"/>
                </a:cubicBezTo>
                <a:close/>
                <a:moveTo>
                  <a:pt x="7" y="15"/>
                </a:moveTo>
                <a:cubicBezTo>
                  <a:pt x="8" y="15"/>
                  <a:pt x="9" y="14"/>
                  <a:pt x="9" y="13"/>
                </a:cubicBezTo>
                <a:cubicBezTo>
                  <a:pt x="9" y="12"/>
                  <a:pt x="8" y="11"/>
                  <a:pt x="7" y="11"/>
                </a:cubicBezTo>
                <a:cubicBezTo>
                  <a:pt x="6" y="11"/>
                  <a:pt x="5" y="12"/>
                  <a:pt x="5" y="13"/>
                </a:cubicBezTo>
                <a:cubicBezTo>
                  <a:pt x="5" y="14"/>
                  <a:pt x="6" y="15"/>
                  <a:pt x="7" y="15"/>
                </a:cubicBezTo>
                <a:close/>
                <a:moveTo>
                  <a:pt x="16" y="25"/>
                </a:moveTo>
                <a:cubicBezTo>
                  <a:pt x="15" y="25"/>
                  <a:pt x="14" y="24"/>
                  <a:pt x="14" y="23"/>
                </a:cubicBezTo>
                <a:cubicBezTo>
                  <a:pt x="14" y="22"/>
                  <a:pt x="15" y="21"/>
                  <a:pt x="16" y="21"/>
                </a:cubicBezTo>
                <a:cubicBezTo>
                  <a:pt x="17" y="21"/>
                  <a:pt x="18" y="22"/>
                  <a:pt x="18" y="23"/>
                </a:cubicBezTo>
                <a:cubicBezTo>
                  <a:pt x="18" y="24"/>
                  <a:pt x="17" y="25"/>
                  <a:pt x="16" y="25"/>
                </a:cubicBezTo>
                <a:close/>
                <a:moveTo>
                  <a:pt x="2" y="18"/>
                </a:moveTo>
                <a:cubicBezTo>
                  <a:pt x="2" y="17"/>
                  <a:pt x="2" y="16"/>
                  <a:pt x="2" y="14"/>
                </a:cubicBezTo>
                <a:cubicBezTo>
                  <a:pt x="2" y="12"/>
                  <a:pt x="2" y="10"/>
                  <a:pt x="4" y="8"/>
                </a:cubicBezTo>
                <a:cubicBezTo>
                  <a:pt x="4" y="8"/>
                  <a:pt x="5" y="8"/>
                  <a:pt x="6" y="8"/>
                </a:cubicBezTo>
                <a:cubicBezTo>
                  <a:pt x="6" y="9"/>
                  <a:pt x="6" y="10"/>
                  <a:pt x="6" y="10"/>
                </a:cubicBezTo>
                <a:cubicBezTo>
                  <a:pt x="6" y="10"/>
                  <a:pt x="7" y="10"/>
                  <a:pt x="7" y="10"/>
                </a:cubicBezTo>
                <a:cubicBezTo>
                  <a:pt x="7" y="10"/>
                  <a:pt x="7" y="10"/>
                  <a:pt x="7" y="10"/>
                </a:cubicBezTo>
                <a:cubicBezTo>
                  <a:pt x="7" y="9"/>
                  <a:pt x="7" y="9"/>
                  <a:pt x="7" y="8"/>
                </a:cubicBezTo>
                <a:cubicBezTo>
                  <a:pt x="9" y="8"/>
                  <a:pt x="10" y="9"/>
                  <a:pt x="12" y="9"/>
                </a:cubicBezTo>
                <a:cubicBezTo>
                  <a:pt x="12" y="9"/>
                  <a:pt x="12" y="9"/>
                  <a:pt x="12" y="9"/>
                </a:cubicBezTo>
                <a:cubicBezTo>
                  <a:pt x="11" y="10"/>
                  <a:pt x="10" y="10"/>
                  <a:pt x="9" y="11"/>
                </a:cubicBezTo>
                <a:cubicBezTo>
                  <a:pt x="9" y="11"/>
                  <a:pt x="9" y="11"/>
                  <a:pt x="9" y="12"/>
                </a:cubicBezTo>
                <a:cubicBezTo>
                  <a:pt x="10" y="11"/>
                  <a:pt x="11" y="11"/>
                  <a:pt x="12" y="10"/>
                </a:cubicBezTo>
                <a:cubicBezTo>
                  <a:pt x="12" y="10"/>
                  <a:pt x="13" y="10"/>
                  <a:pt x="13" y="10"/>
                </a:cubicBezTo>
                <a:cubicBezTo>
                  <a:pt x="14" y="10"/>
                  <a:pt x="16" y="11"/>
                  <a:pt x="17" y="11"/>
                </a:cubicBezTo>
                <a:cubicBezTo>
                  <a:pt x="18" y="12"/>
                  <a:pt x="19" y="13"/>
                  <a:pt x="21" y="14"/>
                </a:cubicBezTo>
                <a:cubicBezTo>
                  <a:pt x="20" y="15"/>
                  <a:pt x="20" y="16"/>
                  <a:pt x="19" y="17"/>
                </a:cubicBezTo>
                <a:cubicBezTo>
                  <a:pt x="19" y="17"/>
                  <a:pt x="19" y="17"/>
                  <a:pt x="19" y="17"/>
                </a:cubicBezTo>
                <a:cubicBezTo>
                  <a:pt x="16" y="18"/>
                  <a:pt x="14" y="18"/>
                  <a:pt x="11" y="18"/>
                </a:cubicBezTo>
                <a:cubicBezTo>
                  <a:pt x="10" y="18"/>
                  <a:pt x="10" y="18"/>
                  <a:pt x="10" y="18"/>
                </a:cubicBezTo>
                <a:cubicBezTo>
                  <a:pt x="10" y="17"/>
                  <a:pt x="9" y="16"/>
                  <a:pt x="9" y="15"/>
                </a:cubicBezTo>
                <a:cubicBezTo>
                  <a:pt x="8" y="15"/>
                  <a:pt x="8" y="16"/>
                  <a:pt x="8" y="16"/>
                </a:cubicBezTo>
                <a:cubicBezTo>
                  <a:pt x="8" y="17"/>
                  <a:pt x="9" y="18"/>
                  <a:pt x="9" y="18"/>
                </a:cubicBezTo>
                <a:cubicBezTo>
                  <a:pt x="8" y="18"/>
                  <a:pt x="6" y="18"/>
                  <a:pt x="4" y="18"/>
                </a:cubicBezTo>
                <a:cubicBezTo>
                  <a:pt x="5" y="17"/>
                  <a:pt x="5" y="16"/>
                  <a:pt x="6" y="15"/>
                </a:cubicBezTo>
                <a:cubicBezTo>
                  <a:pt x="6" y="15"/>
                  <a:pt x="5" y="15"/>
                  <a:pt x="5" y="15"/>
                </a:cubicBezTo>
                <a:cubicBezTo>
                  <a:pt x="4" y="16"/>
                  <a:pt x="4" y="17"/>
                  <a:pt x="3" y="18"/>
                </a:cubicBezTo>
                <a:cubicBezTo>
                  <a:pt x="3" y="18"/>
                  <a:pt x="3" y="18"/>
                  <a:pt x="3" y="18"/>
                </a:cubicBezTo>
                <a:cubicBezTo>
                  <a:pt x="3" y="18"/>
                  <a:pt x="2" y="18"/>
                  <a:pt x="2" y="18"/>
                </a:cubicBezTo>
                <a:close/>
                <a:moveTo>
                  <a:pt x="21" y="17"/>
                </a:moveTo>
                <a:cubicBezTo>
                  <a:pt x="21" y="16"/>
                  <a:pt x="21" y="15"/>
                  <a:pt x="21" y="15"/>
                </a:cubicBezTo>
                <a:cubicBezTo>
                  <a:pt x="22" y="15"/>
                  <a:pt x="22" y="15"/>
                  <a:pt x="23" y="16"/>
                </a:cubicBezTo>
                <a:cubicBezTo>
                  <a:pt x="22" y="16"/>
                  <a:pt x="22" y="17"/>
                  <a:pt x="21" y="17"/>
                </a:cubicBezTo>
                <a:close/>
                <a:moveTo>
                  <a:pt x="24" y="15"/>
                </a:moveTo>
                <a:cubicBezTo>
                  <a:pt x="23" y="15"/>
                  <a:pt x="22" y="14"/>
                  <a:pt x="22" y="13"/>
                </a:cubicBezTo>
                <a:cubicBezTo>
                  <a:pt x="22" y="12"/>
                  <a:pt x="22" y="11"/>
                  <a:pt x="22" y="10"/>
                </a:cubicBezTo>
                <a:cubicBezTo>
                  <a:pt x="21" y="10"/>
                  <a:pt x="21" y="10"/>
                  <a:pt x="21" y="10"/>
                </a:cubicBezTo>
                <a:cubicBezTo>
                  <a:pt x="21" y="11"/>
                  <a:pt x="21" y="12"/>
                  <a:pt x="21" y="13"/>
                </a:cubicBezTo>
                <a:cubicBezTo>
                  <a:pt x="20" y="12"/>
                  <a:pt x="18" y="11"/>
                  <a:pt x="17" y="10"/>
                </a:cubicBezTo>
                <a:cubicBezTo>
                  <a:pt x="16" y="10"/>
                  <a:pt x="15" y="9"/>
                  <a:pt x="14" y="9"/>
                </a:cubicBezTo>
                <a:cubicBezTo>
                  <a:pt x="16" y="9"/>
                  <a:pt x="17" y="8"/>
                  <a:pt x="18" y="8"/>
                </a:cubicBezTo>
                <a:cubicBezTo>
                  <a:pt x="18" y="8"/>
                  <a:pt x="18" y="8"/>
                  <a:pt x="18" y="8"/>
                </a:cubicBezTo>
                <a:cubicBezTo>
                  <a:pt x="18" y="7"/>
                  <a:pt x="18" y="7"/>
                  <a:pt x="18" y="7"/>
                </a:cubicBezTo>
                <a:cubicBezTo>
                  <a:pt x="16" y="7"/>
                  <a:pt x="15" y="8"/>
                  <a:pt x="13" y="8"/>
                </a:cubicBezTo>
                <a:cubicBezTo>
                  <a:pt x="11" y="8"/>
                  <a:pt x="9" y="7"/>
                  <a:pt x="7" y="7"/>
                </a:cubicBezTo>
                <a:cubicBezTo>
                  <a:pt x="7" y="6"/>
                  <a:pt x="7" y="5"/>
                  <a:pt x="7" y="4"/>
                </a:cubicBezTo>
                <a:cubicBezTo>
                  <a:pt x="9" y="3"/>
                  <a:pt x="12" y="2"/>
                  <a:pt x="14" y="2"/>
                </a:cubicBezTo>
                <a:cubicBezTo>
                  <a:pt x="14" y="2"/>
                  <a:pt x="15" y="2"/>
                  <a:pt x="15" y="2"/>
                </a:cubicBezTo>
                <a:cubicBezTo>
                  <a:pt x="17" y="3"/>
                  <a:pt x="18" y="4"/>
                  <a:pt x="19" y="5"/>
                </a:cubicBezTo>
                <a:cubicBezTo>
                  <a:pt x="19" y="5"/>
                  <a:pt x="19" y="5"/>
                  <a:pt x="20" y="5"/>
                </a:cubicBezTo>
                <a:cubicBezTo>
                  <a:pt x="19" y="4"/>
                  <a:pt x="18" y="3"/>
                  <a:pt x="18" y="2"/>
                </a:cubicBezTo>
                <a:cubicBezTo>
                  <a:pt x="20" y="3"/>
                  <a:pt x="22" y="4"/>
                  <a:pt x="23" y="6"/>
                </a:cubicBezTo>
                <a:cubicBezTo>
                  <a:pt x="24" y="6"/>
                  <a:pt x="24" y="7"/>
                  <a:pt x="24" y="7"/>
                </a:cubicBezTo>
                <a:cubicBezTo>
                  <a:pt x="24" y="7"/>
                  <a:pt x="24" y="7"/>
                  <a:pt x="23" y="7"/>
                </a:cubicBezTo>
                <a:cubicBezTo>
                  <a:pt x="23" y="7"/>
                  <a:pt x="23" y="7"/>
                  <a:pt x="23" y="8"/>
                </a:cubicBezTo>
                <a:cubicBezTo>
                  <a:pt x="23" y="8"/>
                  <a:pt x="23" y="8"/>
                  <a:pt x="23" y="8"/>
                </a:cubicBezTo>
                <a:cubicBezTo>
                  <a:pt x="24" y="8"/>
                  <a:pt x="25" y="8"/>
                  <a:pt x="25" y="8"/>
                </a:cubicBezTo>
                <a:cubicBezTo>
                  <a:pt x="26" y="10"/>
                  <a:pt x="26" y="11"/>
                  <a:pt x="27" y="13"/>
                </a:cubicBezTo>
                <a:cubicBezTo>
                  <a:pt x="26" y="14"/>
                  <a:pt x="25" y="15"/>
                  <a:pt x="24" y="15"/>
                </a:cubicBezTo>
                <a:close/>
                <a:moveTo>
                  <a:pt x="27" y="14"/>
                </a:moveTo>
                <a:cubicBezTo>
                  <a:pt x="27" y="14"/>
                  <a:pt x="27" y="14"/>
                  <a:pt x="27" y="14"/>
                </a:cubicBezTo>
                <a:cubicBezTo>
                  <a:pt x="27" y="16"/>
                  <a:pt x="26" y="17"/>
                  <a:pt x="26" y="18"/>
                </a:cubicBezTo>
                <a:cubicBezTo>
                  <a:pt x="26" y="18"/>
                  <a:pt x="25" y="17"/>
                  <a:pt x="24" y="16"/>
                </a:cubicBezTo>
                <a:cubicBezTo>
                  <a:pt x="25" y="16"/>
                  <a:pt x="26" y="15"/>
                  <a:pt x="27" y="14"/>
                </a:cubicBezTo>
                <a:close/>
                <a:moveTo>
                  <a:pt x="3" y="19"/>
                </a:moveTo>
                <a:cubicBezTo>
                  <a:pt x="3" y="19"/>
                  <a:pt x="3" y="19"/>
                  <a:pt x="2" y="19"/>
                </a:cubicBezTo>
                <a:cubicBezTo>
                  <a:pt x="3" y="19"/>
                  <a:pt x="3" y="19"/>
                  <a:pt x="3" y="20"/>
                </a:cubicBezTo>
                <a:cubicBezTo>
                  <a:pt x="3" y="19"/>
                  <a:pt x="3" y="19"/>
                  <a:pt x="3" y="19"/>
                </a:cubicBezTo>
                <a:close/>
                <a:moveTo>
                  <a:pt x="4" y="7"/>
                </a:moveTo>
                <a:cubicBezTo>
                  <a:pt x="5" y="7"/>
                  <a:pt x="5" y="7"/>
                  <a:pt x="6" y="7"/>
                </a:cubicBezTo>
                <a:cubicBezTo>
                  <a:pt x="6" y="6"/>
                  <a:pt x="6" y="5"/>
                  <a:pt x="6" y="5"/>
                </a:cubicBezTo>
                <a:cubicBezTo>
                  <a:pt x="6" y="5"/>
                  <a:pt x="6" y="5"/>
                  <a:pt x="5" y="6"/>
                </a:cubicBezTo>
                <a:cubicBezTo>
                  <a:pt x="5" y="6"/>
                  <a:pt x="5" y="6"/>
                  <a:pt x="4" y="7"/>
                </a:cubicBezTo>
                <a:close/>
                <a:moveTo>
                  <a:pt x="24" y="25"/>
                </a:moveTo>
                <a:cubicBezTo>
                  <a:pt x="22" y="27"/>
                  <a:pt x="18" y="29"/>
                  <a:pt x="14" y="29"/>
                </a:cubicBezTo>
                <a:cubicBezTo>
                  <a:pt x="10" y="29"/>
                  <a:pt x="6" y="27"/>
                  <a:pt x="4" y="25"/>
                </a:cubicBezTo>
                <a:cubicBezTo>
                  <a:pt x="1" y="22"/>
                  <a:pt x="0" y="18"/>
                  <a:pt x="0" y="14"/>
                </a:cubicBezTo>
                <a:cubicBezTo>
                  <a:pt x="0" y="10"/>
                  <a:pt x="1" y="7"/>
                  <a:pt x="4" y="4"/>
                </a:cubicBezTo>
                <a:cubicBezTo>
                  <a:pt x="6" y="2"/>
                  <a:pt x="10" y="0"/>
                  <a:pt x="14" y="0"/>
                </a:cubicBezTo>
                <a:cubicBezTo>
                  <a:pt x="18" y="0"/>
                  <a:pt x="22" y="2"/>
                  <a:pt x="24" y="4"/>
                </a:cubicBezTo>
                <a:cubicBezTo>
                  <a:pt x="27" y="7"/>
                  <a:pt x="29" y="10"/>
                  <a:pt x="29" y="14"/>
                </a:cubicBezTo>
                <a:cubicBezTo>
                  <a:pt x="29" y="18"/>
                  <a:pt x="27" y="22"/>
                  <a:pt x="24" y="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889" tIns="60944" rIns="121889" bIns="60944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866">
              <a:solidFill>
                <a:prstClr val="black"/>
              </a:solidFill>
            </a:endParaRPr>
          </a:p>
        </p:txBody>
      </p:sp>
      <p:sp>
        <p:nvSpPr>
          <p:cNvPr id="107" name="AutoShape 83"/>
          <p:cNvSpPr>
            <a:spLocks/>
          </p:cNvSpPr>
          <p:nvPr userDrawn="1"/>
        </p:nvSpPr>
        <p:spPr bwMode="auto">
          <a:xfrm>
            <a:off x="6149855" y="4326242"/>
            <a:ext cx="331627" cy="21768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1610" y="13990"/>
                </a:moveTo>
                <a:cubicBezTo>
                  <a:pt x="11373" y="14259"/>
                  <a:pt x="11093" y="14400"/>
                  <a:pt x="10800" y="14400"/>
                </a:cubicBezTo>
                <a:cubicBezTo>
                  <a:pt x="10505" y="14400"/>
                  <a:pt x="10225" y="14259"/>
                  <a:pt x="9990" y="13990"/>
                </a:cubicBezTo>
                <a:lnTo>
                  <a:pt x="7198" y="10800"/>
                </a:lnTo>
                <a:lnTo>
                  <a:pt x="6636" y="10157"/>
                </a:lnTo>
                <a:lnTo>
                  <a:pt x="1349" y="4115"/>
                </a:lnTo>
                <a:lnTo>
                  <a:pt x="1349" y="4114"/>
                </a:lnTo>
                <a:cubicBezTo>
                  <a:pt x="1349" y="2980"/>
                  <a:pt x="1955" y="2057"/>
                  <a:pt x="2699" y="2057"/>
                </a:cubicBezTo>
                <a:lnTo>
                  <a:pt x="18899" y="2057"/>
                </a:lnTo>
                <a:cubicBezTo>
                  <a:pt x="19643" y="2057"/>
                  <a:pt x="20249" y="2980"/>
                  <a:pt x="20249" y="4114"/>
                </a:cubicBezTo>
                <a:cubicBezTo>
                  <a:pt x="20249" y="4114"/>
                  <a:pt x="11610" y="13990"/>
                  <a:pt x="11610" y="13990"/>
                </a:cubicBezTo>
                <a:close/>
                <a:moveTo>
                  <a:pt x="20249" y="16198"/>
                </a:moveTo>
                <a:lnTo>
                  <a:pt x="15525" y="10800"/>
                </a:lnTo>
                <a:lnTo>
                  <a:pt x="20249" y="5399"/>
                </a:lnTo>
                <a:cubicBezTo>
                  <a:pt x="20249" y="5399"/>
                  <a:pt x="20249" y="16198"/>
                  <a:pt x="20249" y="16198"/>
                </a:cubicBezTo>
                <a:close/>
                <a:moveTo>
                  <a:pt x="20249" y="17484"/>
                </a:moveTo>
                <a:cubicBezTo>
                  <a:pt x="20249" y="18620"/>
                  <a:pt x="19643" y="19541"/>
                  <a:pt x="18899" y="19541"/>
                </a:cubicBezTo>
                <a:lnTo>
                  <a:pt x="2699" y="19541"/>
                </a:lnTo>
                <a:cubicBezTo>
                  <a:pt x="1955" y="19541"/>
                  <a:pt x="1349" y="18620"/>
                  <a:pt x="1349" y="17484"/>
                </a:cubicBezTo>
                <a:lnTo>
                  <a:pt x="6636" y="11442"/>
                </a:lnTo>
                <a:lnTo>
                  <a:pt x="9585" y="14813"/>
                </a:lnTo>
                <a:cubicBezTo>
                  <a:pt x="9945" y="15222"/>
                  <a:pt x="10372" y="15429"/>
                  <a:pt x="10800" y="15429"/>
                </a:cubicBezTo>
                <a:cubicBezTo>
                  <a:pt x="11228" y="15429"/>
                  <a:pt x="11654" y="15222"/>
                  <a:pt x="12015" y="14813"/>
                </a:cubicBezTo>
                <a:lnTo>
                  <a:pt x="14963" y="11442"/>
                </a:lnTo>
                <a:cubicBezTo>
                  <a:pt x="14963" y="11442"/>
                  <a:pt x="20249" y="17484"/>
                  <a:pt x="20249" y="17484"/>
                </a:cubicBezTo>
                <a:close/>
                <a:moveTo>
                  <a:pt x="1349" y="5399"/>
                </a:moveTo>
                <a:lnTo>
                  <a:pt x="6074" y="10800"/>
                </a:lnTo>
                <a:lnTo>
                  <a:pt x="1349" y="16198"/>
                </a:lnTo>
                <a:cubicBezTo>
                  <a:pt x="1349" y="16198"/>
                  <a:pt x="1349" y="5399"/>
                  <a:pt x="1349" y="5399"/>
                </a:cubicBezTo>
                <a:close/>
                <a:moveTo>
                  <a:pt x="18899" y="0"/>
                </a:moveTo>
                <a:lnTo>
                  <a:pt x="2699" y="0"/>
                </a:lnTo>
                <a:cubicBezTo>
                  <a:pt x="1208" y="0"/>
                  <a:pt x="0" y="1842"/>
                  <a:pt x="0" y="4114"/>
                </a:cubicBezTo>
                <a:lnTo>
                  <a:pt x="0" y="17484"/>
                </a:lnTo>
                <a:cubicBezTo>
                  <a:pt x="0" y="19756"/>
                  <a:pt x="1208" y="21600"/>
                  <a:pt x="2699" y="21600"/>
                </a:cubicBezTo>
                <a:lnTo>
                  <a:pt x="18899" y="21600"/>
                </a:lnTo>
                <a:cubicBezTo>
                  <a:pt x="20391" y="21600"/>
                  <a:pt x="21600" y="19756"/>
                  <a:pt x="21600" y="17484"/>
                </a:cubicBezTo>
                <a:lnTo>
                  <a:pt x="21600" y="4114"/>
                </a:lnTo>
                <a:cubicBezTo>
                  <a:pt x="21600" y="1842"/>
                  <a:pt x="20391" y="0"/>
                  <a:pt x="18899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marL="0" marR="0" lvl="0" indent="0" algn="ctr" defTabSz="2285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+mn-ea"/>
              <a:cs typeface="+mn-cs"/>
              <a:sym typeface="Gill Sans" charset="0"/>
            </a:endParaRPr>
          </a:p>
        </p:txBody>
      </p:sp>
      <p:sp>
        <p:nvSpPr>
          <p:cNvPr id="108" name="Rectangle 107">
            <a:hlinkClick r:id="rId9"/>
          </p:cNvPr>
          <p:cNvSpPr/>
          <p:nvPr userDrawn="1"/>
        </p:nvSpPr>
        <p:spPr>
          <a:xfrm>
            <a:off x="3970779" y="921842"/>
            <a:ext cx="626928" cy="644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D2CBEB2-ECB2-4D9D-BC51-0888D8355C36}"/>
              </a:ext>
            </a:extLst>
          </p:cNvPr>
          <p:cNvSpPr/>
          <p:nvPr userDrawn="1"/>
        </p:nvSpPr>
        <p:spPr>
          <a:xfrm>
            <a:off x="0" y="4724760"/>
            <a:ext cx="12192000" cy="2133240"/>
          </a:xfrm>
          <a:prstGeom prst="rect">
            <a:avLst/>
          </a:prstGeom>
          <a:solidFill>
            <a:srgbClr val="16183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110" name="Rectangle 109"/>
          <p:cNvSpPr/>
          <p:nvPr userDrawn="1"/>
        </p:nvSpPr>
        <p:spPr>
          <a:xfrm>
            <a:off x="378605" y="4991030"/>
            <a:ext cx="1645920" cy="1146468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>
            <a:spAutoFit/>
          </a:bodyPr>
          <a:lstStyle/>
          <a:p>
            <a:pPr defTabSz="685550">
              <a:defRPr/>
            </a:pPr>
            <a:r>
              <a:rPr lang="en-US" sz="1000" b="1">
                <a:solidFill>
                  <a:prstClr val="white"/>
                </a:solidFill>
                <a:latin typeface="Bahnschrift" panose="020B0502040204020203" pitchFamily="34" charset="0"/>
                <a:cs typeface="Calibri" pitchFamily="34" charset="0"/>
              </a:rPr>
              <a:t>United States</a:t>
            </a:r>
          </a:p>
          <a:p>
            <a:pPr defTabSz="685550">
              <a:defRPr/>
            </a:pPr>
            <a:r>
              <a:rPr lang="en-US" sz="1000">
                <a:solidFill>
                  <a:prstClr val="white"/>
                </a:solidFill>
                <a:latin typeface="Bahnschrift" panose="020B0502040204020203" pitchFamily="34" charset="0"/>
                <a:cs typeface="Calibri" pitchFamily="34" charset="0"/>
              </a:rPr>
              <a:t>1762 Technology</a:t>
            </a:r>
          </a:p>
          <a:p>
            <a:pPr defTabSz="685550">
              <a:defRPr/>
            </a:pPr>
            <a:r>
              <a:rPr lang="en-US" sz="1000">
                <a:solidFill>
                  <a:prstClr val="white"/>
                </a:solidFill>
                <a:latin typeface="Bahnschrift" panose="020B0502040204020203" pitchFamily="34" charset="0"/>
                <a:cs typeface="Calibri" pitchFamily="34" charset="0"/>
              </a:rPr>
              <a:t>DR STE 229,</a:t>
            </a:r>
          </a:p>
          <a:p>
            <a:pPr defTabSz="685550">
              <a:defRPr/>
            </a:pPr>
            <a:r>
              <a:rPr lang="en-US" sz="1000">
                <a:solidFill>
                  <a:prstClr val="white"/>
                </a:solidFill>
                <a:latin typeface="Bahnschrift" panose="020B0502040204020203" pitchFamily="34" charset="0"/>
                <a:cs typeface="Calibri" pitchFamily="34" charset="0"/>
              </a:rPr>
              <a:t>San Jose, </a:t>
            </a:r>
          </a:p>
          <a:p>
            <a:pPr defTabSz="685550">
              <a:defRPr/>
            </a:pPr>
            <a:r>
              <a:rPr lang="en-US" sz="1000">
                <a:solidFill>
                  <a:prstClr val="white"/>
                </a:solidFill>
                <a:latin typeface="Bahnschrift" panose="020B0502040204020203" pitchFamily="34" charset="0"/>
                <a:cs typeface="Calibri" pitchFamily="34" charset="0"/>
              </a:rPr>
              <a:t>California – 95110-1385</a:t>
            </a:r>
          </a:p>
          <a:p>
            <a:pPr defTabSz="685550">
              <a:defRPr/>
            </a:pPr>
            <a:r>
              <a:rPr lang="en-US" sz="1000">
                <a:solidFill>
                  <a:prstClr val="white"/>
                </a:solidFill>
                <a:latin typeface="Bahnschrift" panose="020B0502040204020203" pitchFamily="34" charset="0"/>
                <a:cs typeface="Calibri" pitchFamily="34" charset="0"/>
              </a:rPr>
              <a:t>United States</a:t>
            </a:r>
          </a:p>
          <a:p>
            <a:pPr defTabSz="685550">
              <a:defRPr/>
            </a:pPr>
            <a:r>
              <a:rPr lang="en-US" sz="1000">
                <a:solidFill>
                  <a:prstClr val="white"/>
                </a:solidFill>
                <a:latin typeface="Bahnschrift" panose="020B0502040204020203" pitchFamily="34" charset="0"/>
                <a:cs typeface="Calibri" pitchFamily="34" charset="0"/>
              </a:rPr>
              <a:t>(P): (408) 834 7086</a:t>
            </a:r>
          </a:p>
        </p:txBody>
      </p:sp>
      <p:sp>
        <p:nvSpPr>
          <p:cNvPr id="111" name="Rectangle 110"/>
          <p:cNvSpPr/>
          <p:nvPr userDrawn="1"/>
        </p:nvSpPr>
        <p:spPr>
          <a:xfrm>
            <a:off x="2289170" y="4991030"/>
            <a:ext cx="1645920" cy="992579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>
            <a:spAutoFit/>
          </a:bodyPr>
          <a:lstStyle/>
          <a:p>
            <a:pPr defTabSz="685834">
              <a:defRPr/>
            </a:pPr>
            <a:r>
              <a:rPr lang="en-US" sz="1000" b="1" kern="0">
                <a:solidFill>
                  <a:prstClr val="white"/>
                </a:solidFill>
                <a:latin typeface="Bahnschrift" panose="020B0502040204020203" pitchFamily="34" charset="0"/>
              </a:rPr>
              <a:t>Corporate Headquarter</a:t>
            </a:r>
            <a:b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</a:b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S. No 320/1/C, </a:t>
            </a:r>
          </a:p>
          <a:p>
            <a:pPr defTabSz="685834">
              <a:defRPr/>
            </a:pPr>
            <a:r>
              <a:rPr lang="en-US" sz="1000" kern="0" err="1">
                <a:solidFill>
                  <a:prstClr val="white"/>
                </a:solidFill>
                <a:latin typeface="Bahnschrift" panose="020B0502040204020203" pitchFamily="34" charset="0"/>
              </a:rPr>
              <a:t>Bavdhan</a:t>
            </a: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 (B)</a:t>
            </a:r>
          </a:p>
          <a:p>
            <a:pPr defTabSz="685834">
              <a:defRPr/>
            </a:pP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Tal – </a:t>
            </a:r>
            <a:r>
              <a:rPr lang="en-US" sz="1000" kern="0" err="1">
                <a:solidFill>
                  <a:prstClr val="white"/>
                </a:solidFill>
                <a:latin typeface="Bahnschrift" panose="020B0502040204020203" pitchFamily="34" charset="0"/>
              </a:rPr>
              <a:t>Mulshi</a:t>
            </a: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,</a:t>
            </a:r>
            <a:b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</a:b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Pune – 411 021,</a:t>
            </a:r>
            <a:b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</a:br>
            <a:r>
              <a:rPr lang="en-US" sz="1000" b="1" kern="0">
                <a:solidFill>
                  <a:prstClr val="white"/>
                </a:solidFill>
                <a:latin typeface="Bahnschrift" panose="020B0502040204020203" pitchFamily="34" charset="0"/>
              </a:rPr>
              <a:t>Phone:</a:t>
            </a: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 +91 (20) 6654 4444</a:t>
            </a:r>
          </a:p>
        </p:txBody>
      </p:sp>
      <p:sp>
        <p:nvSpPr>
          <p:cNvPr id="112" name="Rectangle 111"/>
          <p:cNvSpPr/>
          <p:nvPr userDrawn="1"/>
        </p:nvSpPr>
        <p:spPr>
          <a:xfrm>
            <a:off x="4389753" y="4991030"/>
            <a:ext cx="1645920" cy="1300356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>
            <a:spAutoFit/>
          </a:bodyPr>
          <a:lstStyle/>
          <a:p>
            <a:pPr defTabSz="685834">
              <a:defRPr/>
            </a:pPr>
            <a:r>
              <a:rPr lang="en-US" sz="1000" b="1" kern="0" err="1">
                <a:solidFill>
                  <a:prstClr val="white"/>
                </a:solidFill>
                <a:latin typeface="Bahnschrift" panose="020B0502040204020203" pitchFamily="34" charset="0"/>
              </a:rPr>
              <a:t>Hinjewadi</a:t>
            </a:r>
            <a:r>
              <a:rPr lang="en-US" sz="1000" b="1" kern="0">
                <a:solidFill>
                  <a:prstClr val="white"/>
                </a:solidFill>
                <a:latin typeface="Bahnschrift" panose="020B0502040204020203" pitchFamily="34" charset="0"/>
              </a:rPr>
              <a:t> (Pune, India)</a:t>
            </a:r>
          </a:p>
          <a:p>
            <a:pPr defTabSz="685834">
              <a:defRPr/>
            </a:pP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Block Congo, Embassy </a:t>
            </a:r>
            <a:r>
              <a:rPr lang="en-US" sz="1000" kern="0" err="1">
                <a:solidFill>
                  <a:prstClr val="white"/>
                </a:solidFill>
                <a:latin typeface="Bahnschrift" panose="020B0502040204020203" pitchFamily="34" charset="0"/>
              </a:rPr>
              <a:t>Techzone</a:t>
            </a: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, Wing B, 7th  Floor, Phase</a:t>
            </a:r>
            <a:r>
              <a:rPr lang="en-US" sz="1000" kern="0" baseline="0">
                <a:solidFill>
                  <a:prstClr val="white"/>
                </a:solidFill>
                <a:latin typeface="Bahnschrift" panose="020B0502040204020203" pitchFamily="34" charset="0"/>
              </a:rPr>
              <a:t> </a:t>
            </a: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II, </a:t>
            </a:r>
            <a:r>
              <a:rPr lang="en-US" sz="1000" kern="0" err="1">
                <a:solidFill>
                  <a:prstClr val="white"/>
                </a:solidFill>
                <a:latin typeface="Bahnschrift" panose="020B0502040204020203" pitchFamily="34" charset="0"/>
              </a:rPr>
              <a:t>Hinjewadi</a:t>
            </a: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,</a:t>
            </a:r>
            <a:b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</a:b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Pune – 411057,</a:t>
            </a:r>
            <a:b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</a:br>
            <a:r>
              <a:rPr lang="en-US" sz="1000" b="1" kern="0">
                <a:solidFill>
                  <a:prstClr val="white"/>
                </a:solidFill>
                <a:latin typeface="Bahnschrift" panose="020B0502040204020203" pitchFamily="34" charset="0"/>
              </a:rPr>
              <a:t>Phone: </a:t>
            </a: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 +91 (20) 6654 4444</a:t>
            </a:r>
          </a:p>
        </p:txBody>
      </p:sp>
      <p:sp>
        <p:nvSpPr>
          <p:cNvPr id="113" name="Rectangle 112"/>
          <p:cNvSpPr/>
          <p:nvPr userDrawn="1"/>
        </p:nvSpPr>
        <p:spPr>
          <a:xfrm>
            <a:off x="6569361" y="4991030"/>
            <a:ext cx="1645920" cy="1454244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>
            <a:spAutoFit/>
          </a:bodyPr>
          <a:lstStyle/>
          <a:p>
            <a:pPr defTabSz="685834">
              <a:defRPr/>
            </a:pPr>
            <a:r>
              <a:rPr lang="en-US" sz="1000" b="1" kern="0">
                <a:solidFill>
                  <a:prstClr val="white"/>
                </a:solidFill>
                <a:latin typeface="Bahnschrift" panose="020B0502040204020203" pitchFamily="34" charset="0"/>
              </a:rPr>
              <a:t>Bengaluru (India)</a:t>
            </a:r>
          </a:p>
          <a:p>
            <a:pPr defTabSz="685834">
              <a:defRPr/>
            </a:pP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Calsoft </a:t>
            </a:r>
            <a:r>
              <a:rPr lang="en-US" sz="1000" kern="0" err="1">
                <a:solidFill>
                  <a:prstClr val="white"/>
                </a:solidFill>
                <a:latin typeface="Bahnschrift" panose="020B0502040204020203" pitchFamily="34" charset="0"/>
              </a:rPr>
              <a:t>Pvt</a:t>
            </a: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 Ltd,</a:t>
            </a:r>
          </a:p>
          <a:p>
            <a:pPr defTabSz="685834">
              <a:defRPr/>
            </a:pPr>
            <a:r>
              <a:rPr lang="en-US" sz="1000" kern="0" err="1">
                <a:solidFill>
                  <a:prstClr val="white"/>
                </a:solidFill>
                <a:latin typeface="Bahnschrift" panose="020B0502040204020203" pitchFamily="34" charset="0"/>
              </a:rPr>
              <a:t>Mindcomp</a:t>
            </a: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 Tech Park,</a:t>
            </a:r>
          </a:p>
          <a:p>
            <a:pPr defTabSz="685834">
              <a:defRPr/>
            </a:pP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1st Floor, A Wing Export Promotion Industrial Park 3, 149, Whitefield, </a:t>
            </a:r>
            <a:r>
              <a:rPr lang="en-US" sz="1000" kern="0" err="1">
                <a:solidFill>
                  <a:prstClr val="white"/>
                </a:solidFill>
                <a:latin typeface="Bahnschrift" panose="020B0502040204020203" pitchFamily="34" charset="0"/>
              </a:rPr>
              <a:t>Basavanna</a:t>
            </a: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 Nagar, Bengaluru, </a:t>
            </a:r>
          </a:p>
          <a:p>
            <a:pPr defTabSz="685834">
              <a:defRPr/>
            </a:pP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Karnataka - 560048</a:t>
            </a:r>
          </a:p>
        </p:txBody>
      </p:sp>
      <p:grpSp>
        <p:nvGrpSpPr>
          <p:cNvPr id="114" name="Group 113"/>
          <p:cNvGrpSpPr/>
          <p:nvPr userDrawn="1"/>
        </p:nvGrpSpPr>
        <p:grpSpPr>
          <a:xfrm>
            <a:off x="175777" y="4991030"/>
            <a:ext cx="192476" cy="256927"/>
            <a:chOff x="2162719" y="4249228"/>
            <a:chExt cx="257027" cy="343093"/>
          </a:xfrm>
          <a:solidFill>
            <a:srgbClr val="36B6B5"/>
          </a:solidFill>
        </p:grpSpPr>
        <p:sp>
          <p:nvSpPr>
            <p:cNvPr id="115" name="AutoShape 108"/>
            <p:cNvSpPr>
              <a:spLocks/>
            </p:cNvSpPr>
            <p:nvPr/>
          </p:nvSpPr>
          <p:spPr bwMode="auto">
            <a:xfrm>
              <a:off x="2226536" y="4313630"/>
              <a:ext cx="128807" cy="1288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"/>
                  </a:moveTo>
                  <a:cubicBezTo>
                    <a:pt x="15764" y="1800"/>
                    <a:pt x="19800" y="5835"/>
                    <a:pt x="19800" y="10800"/>
                  </a:cubicBezTo>
                  <a:cubicBezTo>
                    <a:pt x="19800" y="15764"/>
                    <a:pt x="15764" y="19800"/>
                    <a:pt x="10800" y="19800"/>
                  </a:cubicBezTo>
                  <a:cubicBezTo>
                    <a:pt x="5835" y="19800"/>
                    <a:pt x="1800" y="15764"/>
                    <a:pt x="1800" y="10800"/>
                  </a:cubicBezTo>
                  <a:cubicBezTo>
                    <a:pt x="1800" y="5835"/>
                    <a:pt x="5835" y="1800"/>
                    <a:pt x="10800" y="1800"/>
                  </a:cubicBezTo>
                  <a:moveTo>
                    <a:pt x="10800" y="21599"/>
                  </a:moveTo>
                  <a:cubicBezTo>
                    <a:pt x="16756" y="21599"/>
                    <a:pt x="21600" y="16756"/>
                    <a:pt x="21600" y="10800"/>
                  </a:cubicBezTo>
                  <a:cubicBezTo>
                    <a:pt x="21600" y="4843"/>
                    <a:pt x="16756" y="0"/>
                    <a:pt x="10800" y="0"/>
                  </a:cubicBezTo>
                  <a:cubicBezTo>
                    <a:pt x="4843" y="0"/>
                    <a:pt x="0" y="4843"/>
                    <a:pt x="0" y="10800"/>
                  </a:cubicBezTo>
                  <a:cubicBezTo>
                    <a:pt x="0" y="16756"/>
                    <a:pt x="484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55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16" name="AutoShape 109"/>
            <p:cNvSpPr>
              <a:spLocks/>
            </p:cNvSpPr>
            <p:nvPr/>
          </p:nvSpPr>
          <p:spPr bwMode="auto">
            <a:xfrm>
              <a:off x="2162719" y="4249228"/>
              <a:ext cx="257027" cy="34309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4" y="20170"/>
                  </a:moveTo>
                  <a:cubicBezTo>
                    <a:pt x="10885" y="20184"/>
                    <a:pt x="10830" y="20215"/>
                    <a:pt x="10782" y="20237"/>
                  </a:cubicBezTo>
                  <a:cubicBezTo>
                    <a:pt x="10774" y="20218"/>
                    <a:pt x="10707" y="20178"/>
                    <a:pt x="10666" y="20147"/>
                  </a:cubicBezTo>
                  <a:cubicBezTo>
                    <a:pt x="7368" y="17300"/>
                    <a:pt x="1799" y="12497"/>
                    <a:pt x="1799" y="8101"/>
                  </a:cubicBezTo>
                  <a:cubicBezTo>
                    <a:pt x="1799" y="4378"/>
                    <a:pt x="5838" y="1350"/>
                    <a:pt x="10800" y="1350"/>
                  </a:cubicBezTo>
                  <a:cubicBezTo>
                    <a:pt x="15762" y="1350"/>
                    <a:pt x="19800" y="4378"/>
                    <a:pt x="19800" y="8101"/>
                  </a:cubicBezTo>
                  <a:cubicBezTo>
                    <a:pt x="19800" y="12497"/>
                    <a:pt x="14231" y="17300"/>
                    <a:pt x="10904" y="20170"/>
                  </a:cubicBezTo>
                  <a:moveTo>
                    <a:pt x="10800" y="0"/>
                  </a:moveTo>
                  <a:cubicBezTo>
                    <a:pt x="4844" y="0"/>
                    <a:pt x="0" y="3588"/>
                    <a:pt x="0" y="8101"/>
                  </a:cubicBezTo>
                  <a:cubicBezTo>
                    <a:pt x="0" y="12826"/>
                    <a:pt x="5400" y="17660"/>
                    <a:pt x="9337" y="21056"/>
                  </a:cubicBezTo>
                  <a:cubicBezTo>
                    <a:pt x="9352" y="21070"/>
                    <a:pt x="9984" y="21599"/>
                    <a:pt x="10766" y="21599"/>
                  </a:cubicBezTo>
                  <a:lnTo>
                    <a:pt x="10834" y="21599"/>
                  </a:lnTo>
                  <a:cubicBezTo>
                    <a:pt x="11615" y="21599"/>
                    <a:pt x="12247" y="21070"/>
                    <a:pt x="12262" y="21056"/>
                  </a:cubicBezTo>
                  <a:cubicBezTo>
                    <a:pt x="16200" y="17660"/>
                    <a:pt x="21599" y="12826"/>
                    <a:pt x="21599" y="8101"/>
                  </a:cubicBezTo>
                  <a:cubicBezTo>
                    <a:pt x="21599" y="3588"/>
                    <a:pt x="1675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55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117" name="Group 116"/>
          <p:cNvGrpSpPr/>
          <p:nvPr userDrawn="1"/>
        </p:nvGrpSpPr>
        <p:grpSpPr>
          <a:xfrm>
            <a:off x="2044649" y="4991030"/>
            <a:ext cx="192476" cy="256927"/>
            <a:chOff x="2162719" y="4249228"/>
            <a:chExt cx="257027" cy="343093"/>
          </a:xfrm>
          <a:solidFill>
            <a:srgbClr val="36B6B5"/>
          </a:solidFill>
        </p:grpSpPr>
        <p:sp>
          <p:nvSpPr>
            <p:cNvPr id="118" name="AutoShape 108"/>
            <p:cNvSpPr>
              <a:spLocks/>
            </p:cNvSpPr>
            <p:nvPr/>
          </p:nvSpPr>
          <p:spPr bwMode="auto">
            <a:xfrm>
              <a:off x="2226536" y="4313630"/>
              <a:ext cx="128807" cy="1288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"/>
                  </a:moveTo>
                  <a:cubicBezTo>
                    <a:pt x="15764" y="1800"/>
                    <a:pt x="19800" y="5835"/>
                    <a:pt x="19800" y="10800"/>
                  </a:cubicBezTo>
                  <a:cubicBezTo>
                    <a:pt x="19800" y="15764"/>
                    <a:pt x="15764" y="19800"/>
                    <a:pt x="10800" y="19800"/>
                  </a:cubicBezTo>
                  <a:cubicBezTo>
                    <a:pt x="5835" y="19800"/>
                    <a:pt x="1800" y="15764"/>
                    <a:pt x="1800" y="10800"/>
                  </a:cubicBezTo>
                  <a:cubicBezTo>
                    <a:pt x="1800" y="5835"/>
                    <a:pt x="5835" y="1800"/>
                    <a:pt x="10800" y="1800"/>
                  </a:cubicBezTo>
                  <a:moveTo>
                    <a:pt x="10800" y="21599"/>
                  </a:moveTo>
                  <a:cubicBezTo>
                    <a:pt x="16756" y="21599"/>
                    <a:pt x="21600" y="16756"/>
                    <a:pt x="21600" y="10800"/>
                  </a:cubicBezTo>
                  <a:cubicBezTo>
                    <a:pt x="21600" y="4843"/>
                    <a:pt x="16756" y="0"/>
                    <a:pt x="10800" y="0"/>
                  </a:cubicBezTo>
                  <a:cubicBezTo>
                    <a:pt x="4843" y="0"/>
                    <a:pt x="0" y="4843"/>
                    <a:pt x="0" y="10800"/>
                  </a:cubicBezTo>
                  <a:cubicBezTo>
                    <a:pt x="0" y="16756"/>
                    <a:pt x="484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55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19" name="AutoShape 109"/>
            <p:cNvSpPr>
              <a:spLocks/>
            </p:cNvSpPr>
            <p:nvPr/>
          </p:nvSpPr>
          <p:spPr bwMode="auto">
            <a:xfrm>
              <a:off x="2162719" y="4249228"/>
              <a:ext cx="257027" cy="34309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4" y="20170"/>
                  </a:moveTo>
                  <a:cubicBezTo>
                    <a:pt x="10885" y="20184"/>
                    <a:pt x="10830" y="20215"/>
                    <a:pt x="10782" y="20237"/>
                  </a:cubicBezTo>
                  <a:cubicBezTo>
                    <a:pt x="10774" y="20218"/>
                    <a:pt x="10707" y="20178"/>
                    <a:pt x="10666" y="20147"/>
                  </a:cubicBezTo>
                  <a:cubicBezTo>
                    <a:pt x="7368" y="17300"/>
                    <a:pt x="1799" y="12497"/>
                    <a:pt x="1799" y="8101"/>
                  </a:cubicBezTo>
                  <a:cubicBezTo>
                    <a:pt x="1799" y="4378"/>
                    <a:pt x="5838" y="1350"/>
                    <a:pt x="10800" y="1350"/>
                  </a:cubicBezTo>
                  <a:cubicBezTo>
                    <a:pt x="15762" y="1350"/>
                    <a:pt x="19800" y="4378"/>
                    <a:pt x="19800" y="8101"/>
                  </a:cubicBezTo>
                  <a:cubicBezTo>
                    <a:pt x="19800" y="12497"/>
                    <a:pt x="14231" y="17300"/>
                    <a:pt x="10904" y="20170"/>
                  </a:cubicBezTo>
                  <a:moveTo>
                    <a:pt x="10800" y="0"/>
                  </a:moveTo>
                  <a:cubicBezTo>
                    <a:pt x="4844" y="0"/>
                    <a:pt x="0" y="3588"/>
                    <a:pt x="0" y="8101"/>
                  </a:cubicBezTo>
                  <a:cubicBezTo>
                    <a:pt x="0" y="12826"/>
                    <a:pt x="5400" y="17660"/>
                    <a:pt x="9337" y="21056"/>
                  </a:cubicBezTo>
                  <a:cubicBezTo>
                    <a:pt x="9352" y="21070"/>
                    <a:pt x="9984" y="21599"/>
                    <a:pt x="10766" y="21599"/>
                  </a:cubicBezTo>
                  <a:lnTo>
                    <a:pt x="10834" y="21599"/>
                  </a:lnTo>
                  <a:cubicBezTo>
                    <a:pt x="11615" y="21599"/>
                    <a:pt x="12247" y="21070"/>
                    <a:pt x="12262" y="21056"/>
                  </a:cubicBezTo>
                  <a:cubicBezTo>
                    <a:pt x="16200" y="17660"/>
                    <a:pt x="21599" y="12826"/>
                    <a:pt x="21599" y="8101"/>
                  </a:cubicBezTo>
                  <a:cubicBezTo>
                    <a:pt x="21599" y="3588"/>
                    <a:pt x="1675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55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120" name="Group 119"/>
          <p:cNvGrpSpPr/>
          <p:nvPr userDrawn="1"/>
        </p:nvGrpSpPr>
        <p:grpSpPr>
          <a:xfrm>
            <a:off x="4124401" y="4991030"/>
            <a:ext cx="192476" cy="256927"/>
            <a:chOff x="2162719" y="4249228"/>
            <a:chExt cx="257027" cy="343093"/>
          </a:xfrm>
          <a:solidFill>
            <a:srgbClr val="36B6B5"/>
          </a:solidFill>
        </p:grpSpPr>
        <p:sp>
          <p:nvSpPr>
            <p:cNvPr id="121" name="AutoShape 108"/>
            <p:cNvSpPr>
              <a:spLocks/>
            </p:cNvSpPr>
            <p:nvPr/>
          </p:nvSpPr>
          <p:spPr bwMode="auto">
            <a:xfrm>
              <a:off x="2226536" y="4313630"/>
              <a:ext cx="128807" cy="1288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"/>
                  </a:moveTo>
                  <a:cubicBezTo>
                    <a:pt x="15764" y="1800"/>
                    <a:pt x="19800" y="5835"/>
                    <a:pt x="19800" y="10800"/>
                  </a:cubicBezTo>
                  <a:cubicBezTo>
                    <a:pt x="19800" y="15764"/>
                    <a:pt x="15764" y="19800"/>
                    <a:pt x="10800" y="19800"/>
                  </a:cubicBezTo>
                  <a:cubicBezTo>
                    <a:pt x="5835" y="19800"/>
                    <a:pt x="1800" y="15764"/>
                    <a:pt x="1800" y="10800"/>
                  </a:cubicBezTo>
                  <a:cubicBezTo>
                    <a:pt x="1800" y="5835"/>
                    <a:pt x="5835" y="1800"/>
                    <a:pt x="10800" y="1800"/>
                  </a:cubicBezTo>
                  <a:moveTo>
                    <a:pt x="10800" y="21599"/>
                  </a:moveTo>
                  <a:cubicBezTo>
                    <a:pt x="16756" y="21599"/>
                    <a:pt x="21600" y="16756"/>
                    <a:pt x="21600" y="10800"/>
                  </a:cubicBezTo>
                  <a:cubicBezTo>
                    <a:pt x="21600" y="4843"/>
                    <a:pt x="16756" y="0"/>
                    <a:pt x="10800" y="0"/>
                  </a:cubicBezTo>
                  <a:cubicBezTo>
                    <a:pt x="4843" y="0"/>
                    <a:pt x="0" y="4843"/>
                    <a:pt x="0" y="10800"/>
                  </a:cubicBezTo>
                  <a:cubicBezTo>
                    <a:pt x="0" y="16756"/>
                    <a:pt x="484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55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22" name="AutoShape 109"/>
            <p:cNvSpPr>
              <a:spLocks/>
            </p:cNvSpPr>
            <p:nvPr/>
          </p:nvSpPr>
          <p:spPr bwMode="auto">
            <a:xfrm>
              <a:off x="2162719" y="4249228"/>
              <a:ext cx="257027" cy="34309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4" y="20170"/>
                  </a:moveTo>
                  <a:cubicBezTo>
                    <a:pt x="10885" y="20184"/>
                    <a:pt x="10830" y="20215"/>
                    <a:pt x="10782" y="20237"/>
                  </a:cubicBezTo>
                  <a:cubicBezTo>
                    <a:pt x="10774" y="20218"/>
                    <a:pt x="10707" y="20178"/>
                    <a:pt x="10666" y="20147"/>
                  </a:cubicBezTo>
                  <a:cubicBezTo>
                    <a:pt x="7368" y="17300"/>
                    <a:pt x="1799" y="12497"/>
                    <a:pt x="1799" y="8101"/>
                  </a:cubicBezTo>
                  <a:cubicBezTo>
                    <a:pt x="1799" y="4378"/>
                    <a:pt x="5838" y="1350"/>
                    <a:pt x="10800" y="1350"/>
                  </a:cubicBezTo>
                  <a:cubicBezTo>
                    <a:pt x="15762" y="1350"/>
                    <a:pt x="19800" y="4378"/>
                    <a:pt x="19800" y="8101"/>
                  </a:cubicBezTo>
                  <a:cubicBezTo>
                    <a:pt x="19800" y="12497"/>
                    <a:pt x="14231" y="17300"/>
                    <a:pt x="10904" y="20170"/>
                  </a:cubicBezTo>
                  <a:moveTo>
                    <a:pt x="10800" y="0"/>
                  </a:moveTo>
                  <a:cubicBezTo>
                    <a:pt x="4844" y="0"/>
                    <a:pt x="0" y="3588"/>
                    <a:pt x="0" y="8101"/>
                  </a:cubicBezTo>
                  <a:cubicBezTo>
                    <a:pt x="0" y="12826"/>
                    <a:pt x="5400" y="17660"/>
                    <a:pt x="9337" y="21056"/>
                  </a:cubicBezTo>
                  <a:cubicBezTo>
                    <a:pt x="9352" y="21070"/>
                    <a:pt x="9984" y="21599"/>
                    <a:pt x="10766" y="21599"/>
                  </a:cubicBezTo>
                  <a:lnTo>
                    <a:pt x="10834" y="21599"/>
                  </a:lnTo>
                  <a:cubicBezTo>
                    <a:pt x="11615" y="21599"/>
                    <a:pt x="12247" y="21070"/>
                    <a:pt x="12262" y="21056"/>
                  </a:cubicBezTo>
                  <a:cubicBezTo>
                    <a:pt x="16200" y="17660"/>
                    <a:pt x="21599" y="12826"/>
                    <a:pt x="21599" y="8101"/>
                  </a:cubicBezTo>
                  <a:cubicBezTo>
                    <a:pt x="21599" y="3588"/>
                    <a:pt x="1675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55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123" name="Group 122"/>
          <p:cNvGrpSpPr/>
          <p:nvPr userDrawn="1"/>
        </p:nvGrpSpPr>
        <p:grpSpPr>
          <a:xfrm>
            <a:off x="6297149" y="4991030"/>
            <a:ext cx="192476" cy="256927"/>
            <a:chOff x="2162719" y="4249228"/>
            <a:chExt cx="257027" cy="343093"/>
          </a:xfrm>
          <a:solidFill>
            <a:srgbClr val="36B6B5"/>
          </a:solidFill>
        </p:grpSpPr>
        <p:sp>
          <p:nvSpPr>
            <p:cNvPr id="124" name="AutoShape 108"/>
            <p:cNvSpPr>
              <a:spLocks/>
            </p:cNvSpPr>
            <p:nvPr/>
          </p:nvSpPr>
          <p:spPr bwMode="auto">
            <a:xfrm>
              <a:off x="2226536" y="4313630"/>
              <a:ext cx="128807" cy="1288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"/>
                  </a:moveTo>
                  <a:cubicBezTo>
                    <a:pt x="15764" y="1800"/>
                    <a:pt x="19800" y="5835"/>
                    <a:pt x="19800" y="10800"/>
                  </a:cubicBezTo>
                  <a:cubicBezTo>
                    <a:pt x="19800" y="15764"/>
                    <a:pt x="15764" y="19800"/>
                    <a:pt x="10800" y="19800"/>
                  </a:cubicBezTo>
                  <a:cubicBezTo>
                    <a:pt x="5835" y="19800"/>
                    <a:pt x="1800" y="15764"/>
                    <a:pt x="1800" y="10800"/>
                  </a:cubicBezTo>
                  <a:cubicBezTo>
                    <a:pt x="1800" y="5835"/>
                    <a:pt x="5835" y="1800"/>
                    <a:pt x="10800" y="1800"/>
                  </a:cubicBezTo>
                  <a:moveTo>
                    <a:pt x="10800" y="21599"/>
                  </a:moveTo>
                  <a:cubicBezTo>
                    <a:pt x="16756" y="21599"/>
                    <a:pt x="21600" y="16756"/>
                    <a:pt x="21600" y="10800"/>
                  </a:cubicBezTo>
                  <a:cubicBezTo>
                    <a:pt x="21600" y="4843"/>
                    <a:pt x="16756" y="0"/>
                    <a:pt x="10800" y="0"/>
                  </a:cubicBezTo>
                  <a:cubicBezTo>
                    <a:pt x="4843" y="0"/>
                    <a:pt x="0" y="4843"/>
                    <a:pt x="0" y="10800"/>
                  </a:cubicBezTo>
                  <a:cubicBezTo>
                    <a:pt x="0" y="16756"/>
                    <a:pt x="484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55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25" name="AutoShape 109"/>
            <p:cNvSpPr>
              <a:spLocks/>
            </p:cNvSpPr>
            <p:nvPr/>
          </p:nvSpPr>
          <p:spPr bwMode="auto">
            <a:xfrm>
              <a:off x="2162719" y="4249228"/>
              <a:ext cx="257027" cy="34309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4" y="20170"/>
                  </a:moveTo>
                  <a:cubicBezTo>
                    <a:pt x="10885" y="20184"/>
                    <a:pt x="10830" y="20215"/>
                    <a:pt x="10782" y="20237"/>
                  </a:cubicBezTo>
                  <a:cubicBezTo>
                    <a:pt x="10774" y="20218"/>
                    <a:pt x="10707" y="20178"/>
                    <a:pt x="10666" y="20147"/>
                  </a:cubicBezTo>
                  <a:cubicBezTo>
                    <a:pt x="7368" y="17300"/>
                    <a:pt x="1799" y="12497"/>
                    <a:pt x="1799" y="8101"/>
                  </a:cubicBezTo>
                  <a:cubicBezTo>
                    <a:pt x="1799" y="4378"/>
                    <a:pt x="5838" y="1350"/>
                    <a:pt x="10800" y="1350"/>
                  </a:cubicBezTo>
                  <a:cubicBezTo>
                    <a:pt x="15762" y="1350"/>
                    <a:pt x="19800" y="4378"/>
                    <a:pt x="19800" y="8101"/>
                  </a:cubicBezTo>
                  <a:cubicBezTo>
                    <a:pt x="19800" y="12497"/>
                    <a:pt x="14231" y="17300"/>
                    <a:pt x="10904" y="20170"/>
                  </a:cubicBezTo>
                  <a:moveTo>
                    <a:pt x="10800" y="0"/>
                  </a:moveTo>
                  <a:cubicBezTo>
                    <a:pt x="4844" y="0"/>
                    <a:pt x="0" y="3588"/>
                    <a:pt x="0" y="8101"/>
                  </a:cubicBezTo>
                  <a:cubicBezTo>
                    <a:pt x="0" y="12826"/>
                    <a:pt x="5400" y="17660"/>
                    <a:pt x="9337" y="21056"/>
                  </a:cubicBezTo>
                  <a:cubicBezTo>
                    <a:pt x="9352" y="21070"/>
                    <a:pt x="9984" y="21599"/>
                    <a:pt x="10766" y="21599"/>
                  </a:cubicBezTo>
                  <a:lnTo>
                    <a:pt x="10834" y="21599"/>
                  </a:lnTo>
                  <a:cubicBezTo>
                    <a:pt x="11615" y="21599"/>
                    <a:pt x="12247" y="21070"/>
                    <a:pt x="12262" y="21056"/>
                  </a:cubicBezTo>
                  <a:cubicBezTo>
                    <a:pt x="16200" y="17660"/>
                    <a:pt x="21599" y="12826"/>
                    <a:pt x="21599" y="8101"/>
                  </a:cubicBezTo>
                  <a:cubicBezTo>
                    <a:pt x="21599" y="3588"/>
                    <a:pt x="1675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55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126" name="Rectangle 125"/>
          <p:cNvSpPr/>
          <p:nvPr userDrawn="1"/>
        </p:nvSpPr>
        <p:spPr>
          <a:xfrm>
            <a:off x="8547815" y="4991030"/>
            <a:ext cx="1645920" cy="1146468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>
            <a:spAutoFit/>
          </a:bodyPr>
          <a:lstStyle/>
          <a:p>
            <a:pPr defTabSz="685834">
              <a:defRPr/>
            </a:pPr>
            <a:r>
              <a:rPr lang="en-US" sz="1000" b="1" kern="0">
                <a:solidFill>
                  <a:prstClr val="white"/>
                </a:solidFill>
                <a:latin typeface="Bahnschrift" panose="020B0502040204020203" pitchFamily="34" charset="0"/>
              </a:rPr>
              <a:t>Kolkata (India)</a:t>
            </a:r>
          </a:p>
          <a:p>
            <a:pPr defTabSz="685834">
              <a:defRPr/>
            </a:pP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Calsoft </a:t>
            </a:r>
            <a:r>
              <a:rPr lang="en-US" sz="1000" kern="0" err="1">
                <a:solidFill>
                  <a:prstClr val="white"/>
                </a:solidFill>
                <a:latin typeface="Bahnschrift" panose="020B0502040204020203" pitchFamily="34" charset="0"/>
              </a:rPr>
              <a:t>Inc</a:t>
            </a: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,</a:t>
            </a:r>
          </a:p>
          <a:p>
            <a:pPr defTabSz="685834">
              <a:defRPr/>
            </a:pPr>
            <a:r>
              <a:rPr lang="en-US" sz="1000" kern="0" err="1">
                <a:solidFill>
                  <a:prstClr val="white"/>
                </a:solidFill>
                <a:latin typeface="Bahnschrift" panose="020B0502040204020203" pitchFamily="34" charset="0"/>
              </a:rPr>
              <a:t>EcoCentre</a:t>
            </a: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 </a:t>
            </a:r>
            <a:r>
              <a:rPr lang="en-US" sz="1000" kern="0" err="1">
                <a:solidFill>
                  <a:prstClr val="white"/>
                </a:solidFill>
                <a:latin typeface="Bahnschrift" panose="020B0502040204020203" pitchFamily="34" charset="0"/>
              </a:rPr>
              <a:t>Ambuja</a:t>
            </a:r>
            <a:endParaRPr lang="en-US" sz="1000" kern="0">
              <a:solidFill>
                <a:prstClr val="white"/>
              </a:solidFill>
              <a:latin typeface="Bahnschrift" panose="020B0502040204020203" pitchFamily="34" charset="0"/>
            </a:endParaRPr>
          </a:p>
          <a:p>
            <a:pPr defTabSz="685834">
              <a:defRPr/>
            </a:pPr>
            <a:r>
              <a:rPr lang="en-US" sz="1000" kern="0" err="1">
                <a:solidFill>
                  <a:prstClr val="white"/>
                </a:solidFill>
                <a:latin typeface="Bahnschrift" panose="020B0502040204020203" pitchFamily="34" charset="0"/>
              </a:rPr>
              <a:t>Neotia</a:t>
            </a: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 4, Street Number 13, EM Block, Sector V, </a:t>
            </a:r>
            <a:r>
              <a:rPr lang="en-US" sz="1000" kern="0" err="1">
                <a:solidFill>
                  <a:prstClr val="white"/>
                </a:solidFill>
                <a:latin typeface="Bahnschrift" panose="020B0502040204020203" pitchFamily="34" charset="0"/>
              </a:rPr>
              <a:t>Bidhannagar</a:t>
            </a: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, </a:t>
            </a:r>
          </a:p>
          <a:p>
            <a:pPr defTabSz="685834">
              <a:defRPr/>
            </a:pP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West Bengal - 700091</a:t>
            </a:r>
          </a:p>
        </p:txBody>
      </p:sp>
      <p:grpSp>
        <p:nvGrpSpPr>
          <p:cNvPr id="127" name="Group 126"/>
          <p:cNvGrpSpPr/>
          <p:nvPr userDrawn="1"/>
        </p:nvGrpSpPr>
        <p:grpSpPr>
          <a:xfrm>
            <a:off x="8275605" y="4991030"/>
            <a:ext cx="192476" cy="256927"/>
            <a:chOff x="2162719" y="4249228"/>
            <a:chExt cx="257027" cy="343093"/>
          </a:xfrm>
          <a:solidFill>
            <a:srgbClr val="36B6B5"/>
          </a:solidFill>
        </p:grpSpPr>
        <p:sp>
          <p:nvSpPr>
            <p:cNvPr id="128" name="AutoShape 108"/>
            <p:cNvSpPr>
              <a:spLocks/>
            </p:cNvSpPr>
            <p:nvPr/>
          </p:nvSpPr>
          <p:spPr bwMode="auto">
            <a:xfrm>
              <a:off x="2226536" y="4313630"/>
              <a:ext cx="128807" cy="1288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"/>
                  </a:moveTo>
                  <a:cubicBezTo>
                    <a:pt x="15764" y="1800"/>
                    <a:pt x="19800" y="5835"/>
                    <a:pt x="19800" y="10800"/>
                  </a:cubicBezTo>
                  <a:cubicBezTo>
                    <a:pt x="19800" y="15764"/>
                    <a:pt x="15764" y="19800"/>
                    <a:pt x="10800" y="19800"/>
                  </a:cubicBezTo>
                  <a:cubicBezTo>
                    <a:pt x="5835" y="19800"/>
                    <a:pt x="1800" y="15764"/>
                    <a:pt x="1800" y="10800"/>
                  </a:cubicBezTo>
                  <a:cubicBezTo>
                    <a:pt x="1800" y="5835"/>
                    <a:pt x="5835" y="1800"/>
                    <a:pt x="10800" y="1800"/>
                  </a:cubicBezTo>
                  <a:moveTo>
                    <a:pt x="10800" y="21599"/>
                  </a:moveTo>
                  <a:cubicBezTo>
                    <a:pt x="16756" y="21599"/>
                    <a:pt x="21600" y="16756"/>
                    <a:pt x="21600" y="10800"/>
                  </a:cubicBezTo>
                  <a:cubicBezTo>
                    <a:pt x="21600" y="4843"/>
                    <a:pt x="16756" y="0"/>
                    <a:pt x="10800" y="0"/>
                  </a:cubicBezTo>
                  <a:cubicBezTo>
                    <a:pt x="4843" y="0"/>
                    <a:pt x="0" y="4843"/>
                    <a:pt x="0" y="10800"/>
                  </a:cubicBezTo>
                  <a:cubicBezTo>
                    <a:pt x="0" y="16756"/>
                    <a:pt x="484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55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29" name="AutoShape 109"/>
            <p:cNvSpPr>
              <a:spLocks/>
            </p:cNvSpPr>
            <p:nvPr/>
          </p:nvSpPr>
          <p:spPr bwMode="auto">
            <a:xfrm>
              <a:off x="2162719" y="4249228"/>
              <a:ext cx="257027" cy="34309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4" y="20170"/>
                  </a:moveTo>
                  <a:cubicBezTo>
                    <a:pt x="10885" y="20184"/>
                    <a:pt x="10830" y="20215"/>
                    <a:pt x="10782" y="20237"/>
                  </a:cubicBezTo>
                  <a:cubicBezTo>
                    <a:pt x="10774" y="20218"/>
                    <a:pt x="10707" y="20178"/>
                    <a:pt x="10666" y="20147"/>
                  </a:cubicBezTo>
                  <a:cubicBezTo>
                    <a:pt x="7368" y="17300"/>
                    <a:pt x="1799" y="12497"/>
                    <a:pt x="1799" y="8101"/>
                  </a:cubicBezTo>
                  <a:cubicBezTo>
                    <a:pt x="1799" y="4378"/>
                    <a:pt x="5838" y="1350"/>
                    <a:pt x="10800" y="1350"/>
                  </a:cubicBezTo>
                  <a:cubicBezTo>
                    <a:pt x="15762" y="1350"/>
                    <a:pt x="19800" y="4378"/>
                    <a:pt x="19800" y="8101"/>
                  </a:cubicBezTo>
                  <a:cubicBezTo>
                    <a:pt x="19800" y="12497"/>
                    <a:pt x="14231" y="17300"/>
                    <a:pt x="10904" y="20170"/>
                  </a:cubicBezTo>
                  <a:moveTo>
                    <a:pt x="10800" y="0"/>
                  </a:moveTo>
                  <a:cubicBezTo>
                    <a:pt x="4844" y="0"/>
                    <a:pt x="0" y="3588"/>
                    <a:pt x="0" y="8101"/>
                  </a:cubicBezTo>
                  <a:cubicBezTo>
                    <a:pt x="0" y="12826"/>
                    <a:pt x="5400" y="17660"/>
                    <a:pt x="9337" y="21056"/>
                  </a:cubicBezTo>
                  <a:cubicBezTo>
                    <a:pt x="9352" y="21070"/>
                    <a:pt x="9984" y="21599"/>
                    <a:pt x="10766" y="21599"/>
                  </a:cubicBezTo>
                  <a:lnTo>
                    <a:pt x="10834" y="21599"/>
                  </a:lnTo>
                  <a:cubicBezTo>
                    <a:pt x="11615" y="21599"/>
                    <a:pt x="12247" y="21070"/>
                    <a:pt x="12262" y="21056"/>
                  </a:cubicBezTo>
                  <a:cubicBezTo>
                    <a:pt x="16200" y="17660"/>
                    <a:pt x="21599" y="12826"/>
                    <a:pt x="21599" y="8101"/>
                  </a:cubicBezTo>
                  <a:cubicBezTo>
                    <a:pt x="21599" y="3588"/>
                    <a:pt x="1675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55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130" name="Rectangle 129"/>
          <p:cNvSpPr/>
          <p:nvPr userDrawn="1"/>
        </p:nvSpPr>
        <p:spPr>
          <a:xfrm>
            <a:off x="10510936" y="4991030"/>
            <a:ext cx="1645920" cy="1146468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>
            <a:spAutoFit/>
          </a:bodyPr>
          <a:lstStyle/>
          <a:p>
            <a:pPr defTabSz="685834">
              <a:defRPr/>
            </a:pPr>
            <a:r>
              <a:rPr lang="en-US" sz="1000" b="1" kern="0">
                <a:solidFill>
                  <a:prstClr val="white"/>
                </a:solidFill>
                <a:latin typeface="Bahnschrift" panose="020B0502040204020203" pitchFamily="34" charset="0"/>
              </a:rPr>
              <a:t>Indore (India)</a:t>
            </a:r>
          </a:p>
          <a:p>
            <a:pPr defTabSz="685834">
              <a:defRPr/>
            </a:pP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Calsoft Inc. Brilliant Solitaire, Ground floor, Plot No. 6-A, </a:t>
            </a:r>
          </a:p>
          <a:p>
            <a:pPr defTabSz="685834">
              <a:defRPr/>
            </a:pP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Scheme No. 78-II,</a:t>
            </a:r>
          </a:p>
          <a:p>
            <a:pPr defTabSz="685834">
              <a:defRPr/>
            </a:pP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Vijay Nagar, </a:t>
            </a:r>
          </a:p>
          <a:p>
            <a:pPr defTabSz="685834">
              <a:defRPr/>
            </a:pP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Indore - 452010</a:t>
            </a:r>
          </a:p>
        </p:txBody>
      </p:sp>
      <p:grpSp>
        <p:nvGrpSpPr>
          <p:cNvPr id="131" name="Group 130"/>
          <p:cNvGrpSpPr/>
          <p:nvPr userDrawn="1"/>
        </p:nvGrpSpPr>
        <p:grpSpPr>
          <a:xfrm>
            <a:off x="10238724" y="4991030"/>
            <a:ext cx="192476" cy="256927"/>
            <a:chOff x="2162719" y="4249228"/>
            <a:chExt cx="257027" cy="343093"/>
          </a:xfrm>
          <a:solidFill>
            <a:srgbClr val="36B6B5"/>
          </a:solidFill>
        </p:grpSpPr>
        <p:sp>
          <p:nvSpPr>
            <p:cNvPr id="132" name="AutoShape 108"/>
            <p:cNvSpPr>
              <a:spLocks/>
            </p:cNvSpPr>
            <p:nvPr/>
          </p:nvSpPr>
          <p:spPr bwMode="auto">
            <a:xfrm>
              <a:off x="2226536" y="4313630"/>
              <a:ext cx="128807" cy="1288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"/>
                  </a:moveTo>
                  <a:cubicBezTo>
                    <a:pt x="15764" y="1800"/>
                    <a:pt x="19800" y="5835"/>
                    <a:pt x="19800" y="10800"/>
                  </a:cubicBezTo>
                  <a:cubicBezTo>
                    <a:pt x="19800" y="15764"/>
                    <a:pt x="15764" y="19800"/>
                    <a:pt x="10800" y="19800"/>
                  </a:cubicBezTo>
                  <a:cubicBezTo>
                    <a:pt x="5835" y="19800"/>
                    <a:pt x="1800" y="15764"/>
                    <a:pt x="1800" y="10800"/>
                  </a:cubicBezTo>
                  <a:cubicBezTo>
                    <a:pt x="1800" y="5835"/>
                    <a:pt x="5835" y="1800"/>
                    <a:pt x="10800" y="1800"/>
                  </a:cubicBezTo>
                  <a:moveTo>
                    <a:pt x="10800" y="21599"/>
                  </a:moveTo>
                  <a:cubicBezTo>
                    <a:pt x="16756" y="21599"/>
                    <a:pt x="21600" y="16756"/>
                    <a:pt x="21600" y="10800"/>
                  </a:cubicBezTo>
                  <a:cubicBezTo>
                    <a:pt x="21600" y="4843"/>
                    <a:pt x="16756" y="0"/>
                    <a:pt x="10800" y="0"/>
                  </a:cubicBezTo>
                  <a:cubicBezTo>
                    <a:pt x="4843" y="0"/>
                    <a:pt x="0" y="4843"/>
                    <a:pt x="0" y="10800"/>
                  </a:cubicBezTo>
                  <a:cubicBezTo>
                    <a:pt x="0" y="16756"/>
                    <a:pt x="484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55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33" name="AutoShape 109"/>
            <p:cNvSpPr>
              <a:spLocks/>
            </p:cNvSpPr>
            <p:nvPr/>
          </p:nvSpPr>
          <p:spPr bwMode="auto">
            <a:xfrm>
              <a:off x="2162719" y="4249228"/>
              <a:ext cx="257027" cy="34309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4" y="20170"/>
                  </a:moveTo>
                  <a:cubicBezTo>
                    <a:pt x="10885" y="20184"/>
                    <a:pt x="10830" y="20215"/>
                    <a:pt x="10782" y="20237"/>
                  </a:cubicBezTo>
                  <a:cubicBezTo>
                    <a:pt x="10774" y="20218"/>
                    <a:pt x="10707" y="20178"/>
                    <a:pt x="10666" y="20147"/>
                  </a:cubicBezTo>
                  <a:cubicBezTo>
                    <a:pt x="7368" y="17300"/>
                    <a:pt x="1799" y="12497"/>
                    <a:pt x="1799" y="8101"/>
                  </a:cubicBezTo>
                  <a:cubicBezTo>
                    <a:pt x="1799" y="4378"/>
                    <a:pt x="5838" y="1350"/>
                    <a:pt x="10800" y="1350"/>
                  </a:cubicBezTo>
                  <a:cubicBezTo>
                    <a:pt x="15762" y="1350"/>
                    <a:pt x="19800" y="4378"/>
                    <a:pt x="19800" y="8101"/>
                  </a:cubicBezTo>
                  <a:cubicBezTo>
                    <a:pt x="19800" y="12497"/>
                    <a:pt x="14231" y="17300"/>
                    <a:pt x="10904" y="20170"/>
                  </a:cubicBezTo>
                  <a:moveTo>
                    <a:pt x="10800" y="0"/>
                  </a:moveTo>
                  <a:cubicBezTo>
                    <a:pt x="4844" y="0"/>
                    <a:pt x="0" y="3588"/>
                    <a:pt x="0" y="8101"/>
                  </a:cubicBezTo>
                  <a:cubicBezTo>
                    <a:pt x="0" y="12826"/>
                    <a:pt x="5400" y="17660"/>
                    <a:pt x="9337" y="21056"/>
                  </a:cubicBezTo>
                  <a:cubicBezTo>
                    <a:pt x="9352" y="21070"/>
                    <a:pt x="9984" y="21599"/>
                    <a:pt x="10766" y="21599"/>
                  </a:cubicBezTo>
                  <a:lnTo>
                    <a:pt x="10834" y="21599"/>
                  </a:lnTo>
                  <a:cubicBezTo>
                    <a:pt x="11615" y="21599"/>
                    <a:pt x="12247" y="21070"/>
                    <a:pt x="12262" y="21056"/>
                  </a:cubicBezTo>
                  <a:cubicBezTo>
                    <a:pt x="16200" y="17660"/>
                    <a:pt x="21599" y="12826"/>
                    <a:pt x="21599" y="8101"/>
                  </a:cubicBezTo>
                  <a:cubicBezTo>
                    <a:pt x="21599" y="3588"/>
                    <a:pt x="1675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55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pic>
        <p:nvPicPr>
          <p:cNvPr id="134" name="Picture 133">
            <a:hlinkClick r:id="rId10"/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458" y="1077847"/>
            <a:ext cx="332682" cy="332682"/>
          </a:xfrm>
          <a:prstGeom prst="rect">
            <a:avLst/>
          </a:prstGeom>
        </p:spPr>
      </p:pic>
      <p:sp>
        <p:nvSpPr>
          <p:cNvPr id="135" name="Freeform 134">
            <a:hlinkClick r:id="rId9"/>
          </p:cNvPr>
          <p:cNvSpPr>
            <a:spLocks/>
          </p:cNvSpPr>
          <p:nvPr userDrawn="1"/>
        </p:nvSpPr>
        <p:spPr bwMode="auto">
          <a:xfrm>
            <a:off x="7256120" y="1067976"/>
            <a:ext cx="168275" cy="352425"/>
          </a:xfrm>
          <a:custGeom>
            <a:avLst/>
            <a:gdLst>
              <a:gd name="T0" fmla="*/ 106 w 106"/>
              <a:gd name="T1" fmla="*/ 37 h 222"/>
              <a:gd name="T2" fmla="*/ 106 w 106"/>
              <a:gd name="T3" fmla="*/ 37 h 222"/>
              <a:gd name="T4" fmla="*/ 102 w 106"/>
              <a:gd name="T5" fmla="*/ 41 h 222"/>
              <a:gd name="T6" fmla="*/ 79 w 106"/>
              <a:gd name="T7" fmla="*/ 41 h 222"/>
              <a:gd name="T8" fmla="*/ 79 w 106"/>
              <a:gd name="T9" fmla="*/ 41 h 222"/>
              <a:gd name="T10" fmla="*/ 72 w 106"/>
              <a:gd name="T11" fmla="*/ 41 h 222"/>
              <a:gd name="T12" fmla="*/ 68 w 106"/>
              <a:gd name="T13" fmla="*/ 48 h 222"/>
              <a:gd name="T14" fmla="*/ 68 w 106"/>
              <a:gd name="T15" fmla="*/ 70 h 222"/>
              <a:gd name="T16" fmla="*/ 102 w 106"/>
              <a:gd name="T17" fmla="*/ 70 h 222"/>
              <a:gd name="T18" fmla="*/ 102 w 106"/>
              <a:gd name="T19" fmla="*/ 70 h 222"/>
              <a:gd name="T20" fmla="*/ 106 w 106"/>
              <a:gd name="T21" fmla="*/ 74 h 222"/>
              <a:gd name="T22" fmla="*/ 102 w 106"/>
              <a:gd name="T23" fmla="*/ 107 h 222"/>
              <a:gd name="T24" fmla="*/ 102 w 106"/>
              <a:gd name="T25" fmla="*/ 107 h 222"/>
              <a:gd name="T26" fmla="*/ 98 w 106"/>
              <a:gd name="T27" fmla="*/ 111 h 222"/>
              <a:gd name="T28" fmla="*/ 68 w 106"/>
              <a:gd name="T29" fmla="*/ 111 h 222"/>
              <a:gd name="T30" fmla="*/ 68 w 106"/>
              <a:gd name="T31" fmla="*/ 218 h 222"/>
              <a:gd name="T32" fmla="*/ 68 w 106"/>
              <a:gd name="T33" fmla="*/ 218 h 222"/>
              <a:gd name="T34" fmla="*/ 68 w 106"/>
              <a:gd name="T35" fmla="*/ 222 h 222"/>
              <a:gd name="T36" fmla="*/ 26 w 106"/>
              <a:gd name="T37" fmla="*/ 222 h 222"/>
              <a:gd name="T38" fmla="*/ 26 w 106"/>
              <a:gd name="T39" fmla="*/ 222 h 222"/>
              <a:gd name="T40" fmla="*/ 23 w 106"/>
              <a:gd name="T41" fmla="*/ 218 h 222"/>
              <a:gd name="T42" fmla="*/ 23 w 106"/>
              <a:gd name="T43" fmla="*/ 111 h 222"/>
              <a:gd name="T44" fmla="*/ 23 w 106"/>
              <a:gd name="T45" fmla="*/ 111 h 222"/>
              <a:gd name="T46" fmla="*/ 4 w 106"/>
              <a:gd name="T47" fmla="*/ 111 h 222"/>
              <a:gd name="T48" fmla="*/ 4 w 106"/>
              <a:gd name="T49" fmla="*/ 111 h 222"/>
              <a:gd name="T50" fmla="*/ 0 w 106"/>
              <a:gd name="T51" fmla="*/ 107 h 222"/>
              <a:gd name="T52" fmla="*/ 0 w 106"/>
              <a:gd name="T53" fmla="*/ 74 h 222"/>
              <a:gd name="T54" fmla="*/ 0 w 106"/>
              <a:gd name="T55" fmla="*/ 74 h 222"/>
              <a:gd name="T56" fmla="*/ 4 w 106"/>
              <a:gd name="T57" fmla="*/ 70 h 222"/>
              <a:gd name="T58" fmla="*/ 23 w 106"/>
              <a:gd name="T59" fmla="*/ 70 h 222"/>
              <a:gd name="T60" fmla="*/ 23 w 106"/>
              <a:gd name="T61" fmla="*/ 41 h 222"/>
              <a:gd name="T62" fmla="*/ 23 w 106"/>
              <a:gd name="T63" fmla="*/ 41 h 222"/>
              <a:gd name="T64" fmla="*/ 26 w 106"/>
              <a:gd name="T65" fmla="*/ 26 h 222"/>
              <a:gd name="T66" fmla="*/ 34 w 106"/>
              <a:gd name="T67" fmla="*/ 11 h 222"/>
              <a:gd name="T68" fmla="*/ 49 w 106"/>
              <a:gd name="T69" fmla="*/ 4 h 222"/>
              <a:gd name="T70" fmla="*/ 64 w 106"/>
              <a:gd name="T71" fmla="*/ 0 h 222"/>
              <a:gd name="T72" fmla="*/ 102 w 106"/>
              <a:gd name="T73" fmla="*/ 0 h 222"/>
              <a:gd name="T74" fmla="*/ 102 w 106"/>
              <a:gd name="T75" fmla="*/ 0 h 222"/>
              <a:gd name="T76" fmla="*/ 106 w 106"/>
              <a:gd name="T77" fmla="*/ 4 h 222"/>
              <a:gd name="T78" fmla="*/ 106 w 106"/>
              <a:gd name="T79" fmla="*/ 37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6" h="222">
                <a:moveTo>
                  <a:pt x="106" y="37"/>
                </a:moveTo>
                <a:lnTo>
                  <a:pt x="106" y="37"/>
                </a:lnTo>
                <a:lnTo>
                  <a:pt x="102" y="41"/>
                </a:lnTo>
                <a:lnTo>
                  <a:pt x="79" y="41"/>
                </a:lnTo>
                <a:lnTo>
                  <a:pt x="79" y="41"/>
                </a:lnTo>
                <a:lnTo>
                  <a:pt x="72" y="41"/>
                </a:lnTo>
                <a:lnTo>
                  <a:pt x="68" y="48"/>
                </a:lnTo>
                <a:lnTo>
                  <a:pt x="68" y="70"/>
                </a:lnTo>
                <a:lnTo>
                  <a:pt x="102" y="70"/>
                </a:lnTo>
                <a:lnTo>
                  <a:pt x="102" y="70"/>
                </a:lnTo>
                <a:lnTo>
                  <a:pt x="106" y="74"/>
                </a:lnTo>
                <a:lnTo>
                  <a:pt x="102" y="107"/>
                </a:lnTo>
                <a:lnTo>
                  <a:pt x="102" y="107"/>
                </a:lnTo>
                <a:lnTo>
                  <a:pt x="98" y="111"/>
                </a:lnTo>
                <a:lnTo>
                  <a:pt x="68" y="111"/>
                </a:lnTo>
                <a:lnTo>
                  <a:pt x="68" y="218"/>
                </a:lnTo>
                <a:lnTo>
                  <a:pt x="68" y="218"/>
                </a:lnTo>
                <a:lnTo>
                  <a:pt x="68" y="222"/>
                </a:lnTo>
                <a:lnTo>
                  <a:pt x="26" y="222"/>
                </a:lnTo>
                <a:lnTo>
                  <a:pt x="26" y="222"/>
                </a:lnTo>
                <a:lnTo>
                  <a:pt x="23" y="218"/>
                </a:lnTo>
                <a:lnTo>
                  <a:pt x="23" y="111"/>
                </a:lnTo>
                <a:lnTo>
                  <a:pt x="23" y="111"/>
                </a:lnTo>
                <a:lnTo>
                  <a:pt x="4" y="111"/>
                </a:lnTo>
                <a:lnTo>
                  <a:pt x="4" y="111"/>
                </a:lnTo>
                <a:lnTo>
                  <a:pt x="0" y="107"/>
                </a:lnTo>
                <a:lnTo>
                  <a:pt x="0" y="74"/>
                </a:lnTo>
                <a:lnTo>
                  <a:pt x="0" y="74"/>
                </a:lnTo>
                <a:lnTo>
                  <a:pt x="4" y="70"/>
                </a:lnTo>
                <a:lnTo>
                  <a:pt x="23" y="70"/>
                </a:lnTo>
                <a:lnTo>
                  <a:pt x="23" y="41"/>
                </a:lnTo>
                <a:lnTo>
                  <a:pt x="23" y="41"/>
                </a:lnTo>
                <a:lnTo>
                  <a:pt x="26" y="26"/>
                </a:lnTo>
                <a:lnTo>
                  <a:pt x="34" y="11"/>
                </a:lnTo>
                <a:lnTo>
                  <a:pt x="49" y="4"/>
                </a:lnTo>
                <a:lnTo>
                  <a:pt x="64" y="0"/>
                </a:lnTo>
                <a:lnTo>
                  <a:pt x="102" y="0"/>
                </a:lnTo>
                <a:lnTo>
                  <a:pt x="102" y="0"/>
                </a:lnTo>
                <a:lnTo>
                  <a:pt x="106" y="4"/>
                </a:lnTo>
                <a:lnTo>
                  <a:pt x="106" y="3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" name="Freeform 6">
            <a:hlinkClick r:id="rId12"/>
          </p:cNvPr>
          <p:cNvSpPr>
            <a:spLocks noEditPoints="1"/>
          </p:cNvSpPr>
          <p:nvPr userDrawn="1"/>
        </p:nvSpPr>
        <p:spPr bwMode="auto">
          <a:xfrm>
            <a:off x="5983633" y="1123538"/>
            <a:ext cx="352425" cy="241300"/>
          </a:xfrm>
          <a:custGeom>
            <a:avLst/>
            <a:gdLst>
              <a:gd name="T0" fmla="*/ 192 w 222"/>
              <a:gd name="T1" fmla="*/ 0 h 152"/>
              <a:gd name="T2" fmla="*/ 26 w 222"/>
              <a:gd name="T3" fmla="*/ 0 h 152"/>
              <a:gd name="T4" fmla="*/ 26 w 222"/>
              <a:gd name="T5" fmla="*/ 0 h 152"/>
              <a:gd name="T6" fmla="*/ 15 w 222"/>
              <a:gd name="T7" fmla="*/ 0 h 152"/>
              <a:gd name="T8" fmla="*/ 7 w 222"/>
              <a:gd name="T9" fmla="*/ 7 h 152"/>
              <a:gd name="T10" fmla="*/ 0 w 222"/>
              <a:gd name="T11" fmla="*/ 15 h 152"/>
              <a:gd name="T12" fmla="*/ 0 w 222"/>
              <a:gd name="T13" fmla="*/ 26 h 152"/>
              <a:gd name="T14" fmla="*/ 0 w 222"/>
              <a:gd name="T15" fmla="*/ 122 h 152"/>
              <a:gd name="T16" fmla="*/ 0 w 222"/>
              <a:gd name="T17" fmla="*/ 122 h 152"/>
              <a:gd name="T18" fmla="*/ 0 w 222"/>
              <a:gd name="T19" fmla="*/ 133 h 152"/>
              <a:gd name="T20" fmla="*/ 7 w 222"/>
              <a:gd name="T21" fmla="*/ 144 h 152"/>
              <a:gd name="T22" fmla="*/ 15 w 222"/>
              <a:gd name="T23" fmla="*/ 148 h 152"/>
              <a:gd name="T24" fmla="*/ 26 w 222"/>
              <a:gd name="T25" fmla="*/ 152 h 152"/>
              <a:gd name="T26" fmla="*/ 192 w 222"/>
              <a:gd name="T27" fmla="*/ 152 h 152"/>
              <a:gd name="T28" fmla="*/ 192 w 222"/>
              <a:gd name="T29" fmla="*/ 152 h 152"/>
              <a:gd name="T30" fmla="*/ 203 w 222"/>
              <a:gd name="T31" fmla="*/ 148 h 152"/>
              <a:gd name="T32" fmla="*/ 211 w 222"/>
              <a:gd name="T33" fmla="*/ 144 h 152"/>
              <a:gd name="T34" fmla="*/ 218 w 222"/>
              <a:gd name="T35" fmla="*/ 133 h 152"/>
              <a:gd name="T36" fmla="*/ 222 w 222"/>
              <a:gd name="T37" fmla="*/ 122 h 152"/>
              <a:gd name="T38" fmla="*/ 222 w 222"/>
              <a:gd name="T39" fmla="*/ 26 h 152"/>
              <a:gd name="T40" fmla="*/ 222 w 222"/>
              <a:gd name="T41" fmla="*/ 26 h 152"/>
              <a:gd name="T42" fmla="*/ 218 w 222"/>
              <a:gd name="T43" fmla="*/ 15 h 152"/>
              <a:gd name="T44" fmla="*/ 211 w 222"/>
              <a:gd name="T45" fmla="*/ 7 h 152"/>
              <a:gd name="T46" fmla="*/ 203 w 222"/>
              <a:gd name="T47" fmla="*/ 0 h 152"/>
              <a:gd name="T48" fmla="*/ 192 w 222"/>
              <a:gd name="T49" fmla="*/ 0 h 152"/>
              <a:gd name="T50" fmla="*/ 192 w 222"/>
              <a:gd name="T51" fmla="*/ 0 h 152"/>
              <a:gd name="T52" fmla="*/ 143 w 222"/>
              <a:gd name="T53" fmla="*/ 78 h 152"/>
              <a:gd name="T54" fmla="*/ 90 w 222"/>
              <a:gd name="T55" fmla="*/ 104 h 152"/>
              <a:gd name="T56" fmla="*/ 90 w 222"/>
              <a:gd name="T57" fmla="*/ 104 h 152"/>
              <a:gd name="T58" fmla="*/ 90 w 222"/>
              <a:gd name="T59" fmla="*/ 104 h 152"/>
              <a:gd name="T60" fmla="*/ 86 w 222"/>
              <a:gd name="T61" fmla="*/ 100 h 152"/>
              <a:gd name="T62" fmla="*/ 86 w 222"/>
              <a:gd name="T63" fmla="*/ 48 h 152"/>
              <a:gd name="T64" fmla="*/ 86 w 222"/>
              <a:gd name="T65" fmla="*/ 48 h 152"/>
              <a:gd name="T66" fmla="*/ 90 w 222"/>
              <a:gd name="T67" fmla="*/ 44 h 152"/>
              <a:gd name="T68" fmla="*/ 90 w 222"/>
              <a:gd name="T69" fmla="*/ 44 h 152"/>
              <a:gd name="T70" fmla="*/ 143 w 222"/>
              <a:gd name="T71" fmla="*/ 70 h 152"/>
              <a:gd name="T72" fmla="*/ 143 w 222"/>
              <a:gd name="T73" fmla="*/ 70 h 152"/>
              <a:gd name="T74" fmla="*/ 143 w 222"/>
              <a:gd name="T75" fmla="*/ 74 h 152"/>
              <a:gd name="T76" fmla="*/ 143 w 222"/>
              <a:gd name="T77" fmla="*/ 78 h 152"/>
              <a:gd name="T78" fmla="*/ 143 w 222"/>
              <a:gd name="T79" fmla="*/ 78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22" h="152">
                <a:moveTo>
                  <a:pt x="192" y="0"/>
                </a:moveTo>
                <a:lnTo>
                  <a:pt x="26" y="0"/>
                </a:lnTo>
                <a:lnTo>
                  <a:pt x="26" y="0"/>
                </a:lnTo>
                <a:lnTo>
                  <a:pt x="15" y="0"/>
                </a:lnTo>
                <a:lnTo>
                  <a:pt x="7" y="7"/>
                </a:lnTo>
                <a:lnTo>
                  <a:pt x="0" y="15"/>
                </a:lnTo>
                <a:lnTo>
                  <a:pt x="0" y="26"/>
                </a:lnTo>
                <a:lnTo>
                  <a:pt x="0" y="122"/>
                </a:lnTo>
                <a:lnTo>
                  <a:pt x="0" y="122"/>
                </a:lnTo>
                <a:lnTo>
                  <a:pt x="0" y="133"/>
                </a:lnTo>
                <a:lnTo>
                  <a:pt x="7" y="144"/>
                </a:lnTo>
                <a:lnTo>
                  <a:pt x="15" y="148"/>
                </a:lnTo>
                <a:lnTo>
                  <a:pt x="26" y="152"/>
                </a:lnTo>
                <a:lnTo>
                  <a:pt x="192" y="152"/>
                </a:lnTo>
                <a:lnTo>
                  <a:pt x="192" y="152"/>
                </a:lnTo>
                <a:lnTo>
                  <a:pt x="203" y="148"/>
                </a:lnTo>
                <a:lnTo>
                  <a:pt x="211" y="144"/>
                </a:lnTo>
                <a:lnTo>
                  <a:pt x="218" y="133"/>
                </a:lnTo>
                <a:lnTo>
                  <a:pt x="222" y="122"/>
                </a:lnTo>
                <a:lnTo>
                  <a:pt x="222" y="26"/>
                </a:lnTo>
                <a:lnTo>
                  <a:pt x="222" y="26"/>
                </a:lnTo>
                <a:lnTo>
                  <a:pt x="218" y="15"/>
                </a:lnTo>
                <a:lnTo>
                  <a:pt x="211" y="7"/>
                </a:lnTo>
                <a:lnTo>
                  <a:pt x="203" y="0"/>
                </a:lnTo>
                <a:lnTo>
                  <a:pt x="192" y="0"/>
                </a:lnTo>
                <a:lnTo>
                  <a:pt x="192" y="0"/>
                </a:lnTo>
                <a:close/>
                <a:moveTo>
                  <a:pt x="143" y="78"/>
                </a:moveTo>
                <a:lnTo>
                  <a:pt x="90" y="104"/>
                </a:lnTo>
                <a:lnTo>
                  <a:pt x="90" y="104"/>
                </a:lnTo>
                <a:lnTo>
                  <a:pt x="90" y="104"/>
                </a:lnTo>
                <a:lnTo>
                  <a:pt x="86" y="100"/>
                </a:lnTo>
                <a:lnTo>
                  <a:pt x="86" y="48"/>
                </a:lnTo>
                <a:lnTo>
                  <a:pt x="86" y="48"/>
                </a:lnTo>
                <a:lnTo>
                  <a:pt x="90" y="44"/>
                </a:lnTo>
                <a:lnTo>
                  <a:pt x="90" y="44"/>
                </a:lnTo>
                <a:lnTo>
                  <a:pt x="143" y="70"/>
                </a:lnTo>
                <a:lnTo>
                  <a:pt x="143" y="70"/>
                </a:lnTo>
                <a:lnTo>
                  <a:pt x="143" y="74"/>
                </a:lnTo>
                <a:lnTo>
                  <a:pt x="143" y="78"/>
                </a:lnTo>
                <a:lnTo>
                  <a:pt x="143" y="7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61">
            <a:hlinkClick r:id="rId13"/>
          </p:cNvPr>
          <p:cNvSpPr>
            <a:spLocks/>
          </p:cNvSpPr>
          <p:nvPr userDrawn="1"/>
        </p:nvSpPr>
        <p:spPr bwMode="auto">
          <a:xfrm>
            <a:off x="3514860" y="1090994"/>
            <a:ext cx="306387" cy="306388"/>
          </a:xfrm>
          <a:custGeom>
            <a:avLst/>
            <a:gdLst>
              <a:gd name="connsiteX0" fmla="*/ 103187 w 306387"/>
              <a:gd name="connsiteY0" fmla="*/ 95250 h 306388"/>
              <a:gd name="connsiteX1" fmla="*/ 161925 w 306387"/>
              <a:gd name="connsiteY1" fmla="*/ 95250 h 306388"/>
              <a:gd name="connsiteX2" fmla="*/ 168275 w 306387"/>
              <a:gd name="connsiteY2" fmla="*/ 100013 h 306388"/>
              <a:gd name="connsiteX3" fmla="*/ 168275 w 306387"/>
              <a:gd name="connsiteY3" fmla="*/ 136525 h 306388"/>
              <a:gd name="connsiteX4" fmla="*/ 174625 w 306387"/>
              <a:gd name="connsiteY4" fmla="*/ 123825 h 306388"/>
              <a:gd name="connsiteX5" fmla="*/ 198437 w 306387"/>
              <a:gd name="connsiteY5" fmla="*/ 106363 h 306388"/>
              <a:gd name="connsiteX6" fmla="*/ 222250 w 306387"/>
              <a:gd name="connsiteY6" fmla="*/ 100013 h 306388"/>
              <a:gd name="connsiteX7" fmla="*/ 252412 w 306387"/>
              <a:gd name="connsiteY7" fmla="*/ 95250 h 306388"/>
              <a:gd name="connsiteX8" fmla="*/ 276225 w 306387"/>
              <a:gd name="connsiteY8" fmla="*/ 106363 h 306388"/>
              <a:gd name="connsiteX9" fmla="*/ 293687 w 306387"/>
              <a:gd name="connsiteY9" fmla="*/ 123825 h 306388"/>
              <a:gd name="connsiteX10" fmla="*/ 306387 w 306387"/>
              <a:gd name="connsiteY10" fmla="*/ 147638 h 306388"/>
              <a:gd name="connsiteX11" fmla="*/ 306387 w 306387"/>
              <a:gd name="connsiteY11" fmla="*/ 165100 h 306388"/>
              <a:gd name="connsiteX12" fmla="*/ 306387 w 306387"/>
              <a:gd name="connsiteY12" fmla="*/ 300038 h 306388"/>
              <a:gd name="connsiteX13" fmla="*/ 306387 w 306387"/>
              <a:gd name="connsiteY13" fmla="*/ 306388 h 306388"/>
              <a:gd name="connsiteX14" fmla="*/ 239712 w 306387"/>
              <a:gd name="connsiteY14" fmla="*/ 306388 h 306388"/>
              <a:gd name="connsiteX15" fmla="*/ 239712 w 306387"/>
              <a:gd name="connsiteY15" fmla="*/ 300038 h 306388"/>
              <a:gd name="connsiteX16" fmla="*/ 239712 w 306387"/>
              <a:gd name="connsiteY16" fmla="*/ 176213 h 306388"/>
              <a:gd name="connsiteX17" fmla="*/ 233362 w 306387"/>
              <a:gd name="connsiteY17" fmla="*/ 165100 h 306388"/>
              <a:gd name="connsiteX18" fmla="*/ 222250 w 306387"/>
              <a:gd name="connsiteY18" fmla="*/ 153988 h 306388"/>
              <a:gd name="connsiteX19" fmla="*/ 204787 w 306387"/>
              <a:gd name="connsiteY19" fmla="*/ 153988 h 306388"/>
              <a:gd name="connsiteX20" fmla="*/ 179387 w 306387"/>
              <a:gd name="connsiteY20" fmla="*/ 171450 h 306388"/>
              <a:gd name="connsiteX21" fmla="*/ 168275 w 306387"/>
              <a:gd name="connsiteY21" fmla="*/ 188913 h 306388"/>
              <a:gd name="connsiteX22" fmla="*/ 168275 w 306387"/>
              <a:gd name="connsiteY22" fmla="*/ 195263 h 306388"/>
              <a:gd name="connsiteX23" fmla="*/ 168275 w 306387"/>
              <a:gd name="connsiteY23" fmla="*/ 300038 h 306388"/>
              <a:gd name="connsiteX24" fmla="*/ 161925 w 306387"/>
              <a:gd name="connsiteY24" fmla="*/ 306388 h 306388"/>
              <a:gd name="connsiteX25" fmla="*/ 103187 w 306387"/>
              <a:gd name="connsiteY25" fmla="*/ 306388 h 306388"/>
              <a:gd name="connsiteX26" fmla="*/ 96837 w 306387"/>
              <a:gd name="connsiteY26" fmla="*/ 300038 h 306388"/>
              <a:gd name="connsiteX27" fmla="*/ 96837 w 306387"/>
              <a:gd name="connsiteY27" fmla="*/ 100013 h 306388"/>
              <a:gd name="connsiteX28" fmla="*/ 6350 w 306387"/>
              <a:gd name="connsiteY28" fmla="*/ 95250 h 306388"/>
              <a:gd name="connsiteX29" fmla="*/ 66675 w 306387"/>
              <a:gd name="connsiteY29" fmla="*/ 95250 h 306388"/>
              <a:gd name="connsiteX30" fmla="*/ 73025 w 306387"/>
              <a:gd name="connsiteY30" fmla="*/ 100013 h 306388"/>
              <a:gd name="connsiteX31" fmla="*/ 73025 w 306387"/>
              <a:gd name="connsiteY31" fmla="*/ 200025 h 306388"/>
              <a:gd name="connsiteX32" fmla="*/ 73025 w 306387"/>
              <a:gd name="connsiteY32" fmla="*/ 300038 h 306388"/>
              <a:gd name="connsiteX33" fmla="*/ 66675 w 306387"/>
              <a:gd name="connsiteY33" fmla="*/ 306388 h 306388"/>
              <a:gd name="connsiteX34" fmla="*/ 6350 w 306387"/>
              <a:gd name="connsiteY34" fmla="*/ 306388 h 306388"/>
              <a:gd name="connsiteX35" fmla="*/ 0 w 306387"/>
              <a:gd name="connsiteY35" fmla="*/ 300038 h 306388"/>
              <a:gd name="connsiteX36" fmla="*/ 0 w 306387"/>
              <a:gd name="connsiteY36" fmla="*/ 100013 h 306388"/>
              <a:gd name="connsiteX37" fmla="*/ 36513 w 306387"/>
              <a:gd name="connsiteY37" fmla="*/ 0 h 306388"/>
              <a:gd name="connsiteX38" fmla="*/ 49213 w 306387"/>
              <a:gd name="connsiteY38" fmla="*/ 6350 h 306388"/>
              <a:gd name="connsiteX39" fmla="*/ 60325 w 306387"/>
              <a:gd name="connsiteY39" fmla="*/ 12700 h 306388"/>
              <a:gd name="connsiteX40" fmla="*/ 66675 w 306387"/>
              <a:gd name="connsiteY40" fmla="*/ 23813 h 306388"/>
              <a:gd name="connsiteX41" fmla="*/ 66675 w 306387"/>
              <a:gd name="connsiteY41" fmla="*/ 36513 h 306388"/>
              <a:gd name="connsiteX42" fmla="*/ 66675 w 306387"/>
              <a:gd name="connsiteY42" fmla="*/ 47625 h 306388"/>
              <a:gd name="connsiteX43" fmla="*/ 60325 w 306387"/>
              <a:gd name="connsiteY43" fmla="*/ 58738 h 306388"/>
              <a:gd name="connsiteX44" fmla="*/ 49213 w 306387"/>
              <a:gd name="connsiteY44" fmla="*/ 65088 h 306388"/>
              <a:gd name="connsiteX45" fmla="*/ 36513 w 306387"/>
              <a:gd name="connsiteY45" fmla="*/ 71438 h 306388"/>
              <a:gd name="connsiteX46" fmla="*/ 25400 w 306387"/>
              <a:gd name="connsiteY46" fmla="*/ 65088 h 306388"/>
              <a:gd name="connsiteX47" fmla="*/ 12700 w 306387"/>
              <a:gd name="connsiteY47" fmla="*/ 58738 h 306388"/>
              <a:gd name="connsiteX48" fmla="*/ 6350 w 306387"/>
              <a:gd name="connsiteY48" fmla="*/ 47625 h 306388"/>
              <a:gd name="connsiteX49" fmla="*/ 0 w 306387"/>
              <a:gd name="connsiteY49" fmla="*/ 36513 h 306388"/>
              <a:gd name="connsiteX50" fmla="*/ 6350 w 306387"/>
              <a:gd name="connsiteY50" fmla="*/ 23813 h 306388"/>
              <a:gd name="connsiteX51" fmla="*/ 12700 w 306387"/>
              <a:gd name="connsiteY51" fmla="*/ 12700 h 306388"/>
              <a:gd name="connsiteX52" fmla="*/ 25400 w 306387"/>
              <a:gd name="connsiteY52" fmla="*/ 6350 h 306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306387" h="306388">
                <a:moveTo>
                  <a:pt x="103187" y="95250"/>
                </a:moveTo>
                <a:lnTo>
                  <a:pt x="161925" y="95250"/>
                </a:lnTo>
                <a:lnTo>
                  <a:pt x="168275" y="100013"/>
                </a:lnTo>
                <a:lnTo>
                  <a:pt x="168275" y="136525"/>
                </a:lnTo>
                <a:lnTo>
                  <a:pt x="174625" y="123825"/>
                </a:lnTo>
                <a:lnTo>
                  <a:pt x="198437" y="106363"/>
                </a:lnTo>
                <a:lnTo>
                  <a:pt x="222250" y="100013"/>
                </a:lnTo>
                <a:lnTo>
                  <a:pt x="252412" y="95250"/>
                </a:lnTo>
                <a:lnTo>
                  <a:pt x="276225" y="106363"/>
                </a:lnTo>
                <a:lnTo>
                  <a:pt x="293687" y="123825"/>
                </a:lnTo>
                <a:lnTo>
                  <a:pt x="306387" y="147638"/>
                </a:lnTo>
                <a:lnTo>
                  <a:pt x="306387" y="165100"/>
                </a:lnTo>
                <a:lnTo>
                  <a:pt x="306387" y="300038"/>
                </a:lnTo>
                <a:lnTo>
                  <a:pt x="306387" y="306388"/>
                </a:lnTo>
                <a:lnTo>
                  <a:pt x="239712" y="306388"/>
                </a:lnTo>
                <a:lnTo>
                  <a:pt x="239712" y="300038"/>
                </a:lnTo>
                <a:lnTo>
                  <a:pt x="239712" y="176213"/>
                </a:lnTo>
                <a:lnTo>
                  <a:pt x="233362" y="165100"/>
                </a:lnTo>
                <a:lnTo>
                  <a:pt x="222250" y="153988"/>
                </a:lnTo>
                <a:lnTo>
                  <a:pt x="204787" y="153988"/>
                </a:lnTo>
                <a:lnTo>
                  <a:pt x="179387" y="171450"/>
                </a:lnTo>
                <a:lnTo>
                  <a:pt x="168275" y="188913"/>
                </a:lnTo>
                <a:lnTo>
                  <a:pt x="168275" y="195263"/>
                </a:lnTo>
                <a:lnTo>
                  <a:pt x="168275" y="300038"/>
                </a:lnTo>
                <a:lnTo>
                  <a:pt x="161925" y="306388"/>
                </a:lnTo>
                <a:lnTo>
                  <a:pt x="103187" y="306388"/>
                </a:lnTo>
                <a:lnTo>
                  <a:pt x="96837" y="300038"/>
                </a:lnTo>
                <a:lnTo>
                  <a:pt x="96837" y="100013"/>
                </a:lnTo>
                <a:close/>
                <a:moveTo>
                  <a:pt x="6350" y="95250"/>
                </a:moveTo>
                <a:lnTo>
                  <a:pt x="66675" y="95250"/>
                </a:lnTo>
                <a:lnTo>
                  <a:pt x="73025" y="100013"/>
                </a:lnTo>
                <a:lnTo>
                  <a:pt x="73025" y="200025"/>
                </a:lnTo>
                <a:lnTo>
                  <a:pt x="73025" y="300038"/>
                </a:lnTo>
                <a:lnTo>
                  <a:pt x="66675" y="306388"/>
                </a:lnTo>
                <a:lnTo>
                  <a:pt x="6350" y="306388"/>
                </a:lnTo>
                <a:lnTo>
                  <a:pt x="0" y="300038"/>
                </a:lnTo>
                <a:lnTo>
                  <a:pt x="0" y="100013"/>
                </a:lnTo>
                <a:close/>
                <a:moveTo>
                  <a:pt x="36513" y="0"/>
                </a:moveTo>
                <a:lnTo>
                  <a:pt x="49213" y="6350"/>
                </a:lnTo>
                <a:lnTo>
                  <a:pt x="60325" y="12700"/>
                </a:lnTo>
                <a:lnTo>
                  <a:pt x="66675" y="23813"/>
                </a:lnTo>
                <a:lnTo>
                  <a:pt x="66675" y="36513"/>
                </a:lnTo>
                <a:lnTo>
                  <a:pt x="66675" y="47625"/>
                </a:lnTo>
                <a:lnTo>
                  <a:pt x="60325" y="58738"/>
                </a:lnTo>
                <a:lnTo>
                  <a:pt x="49213" y="65088"/>
                </a:lnTo>
                <a:lnTo>
                  <a:pt x="36513" y="71438"/>
                </a:lnTo>
                <a:lnTo>
                  <a:pt x="25400" y="65088"/>
                </a:lnTo>
                <a:lnTo>
                  <a:pt x="12700" y="58738"/>
                </a:lnTo>
                <a:lnTo>
                  <a:pt x="6350" y="47625"/>
                </a:lnTo>
                <a:lnTo>
                  <a:pt x="0" y="36513"/>
                </a:lnTo>
                <a:lnTo>
                  <a:pt x="6350" y="23813"/>
                </a:lnTo>
                <a:lnTo>
                  <a:pt x="12700" y="12700"/>
                </a:lnTo>
                <a:lnTo>
                  <a:pt x="25400" y="63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1" name="Freeform 10">
            <a:hlinkClick r:id="rId14"/>
          </p:cNvPr>
          <p:cNvSpPr>
            <a:spLocks/>
          </p:cNvSpPr>
          <p:nvPr userDrawn="1"/>
        </p:nvSpPr>
        <p:spPr bwMode="auto">
          <a:xfrm>
            <a:off x="4741309" y="1111632"/>
            <a:ext cx="322262" cy="265113"/>
          </a:xfrm>
          <a:custGeom>
            <a:avLst/>
            <a:gdLst>
              <a:gd name="T0" fmla="*/ 64 w 203"/>
              <a:gd name="T1" fmla="*/ 167 h 167"/>
              <a:gd name="T2" fmla="*/ 56 w 203"/>
              <a:gd name="T3" fmla="*/ 167 h 167"/>
              <a:gd name="T4" fmla="*/ 56 w 203"/>
              <a:gd name="T5" fmla="*/ 167 h 167"/>
              <a:gd name="T6" fmla="*/ 15 w 203"/>
              <a:gd name="T7" fmla="*/ 156 h 167"/>
              <a:gd name="T8" fmla="*/ 0 w 203"/>
              <a:gd name="T9" fmla="*/ 148 h 167"/>
              <a:gd name="T10" fmla="*/ 15 w 203"/>
              <a:gd name="T11" fmla="*/ 148 h 167"/>
              <a:gd name="T12" fmla="*/ 30 w 203"/>
              <a:gd name="T13" fmla="*/ 145 h 167"/>
              <a:gd name="T14" fmla="*/ 60 w 203"/>
              <a:gd name="T15" fmla="*/ 130 h 167"/>
              <a:gd name="T16" fmla="*/ 45 w 203"/>
              <a:gd name="T17" fmla="*/ 126 h 167"/>
              <a:gd name="T18" fmla="*/ 22 w 203"/>
              <a:gd name="T19" fmla="*/ 111 h 167"/>
              <a:gd name="T20" fmla="*/ 22 w 203"/>
              <a:gd name="T21" fmla="*/ 100 h 167"/>
              <a:gd name="T22" fmla="*/ 37 w 203"/>
              <a:gd name="T23" fmla="*/ 100 h 167"/>
              <a:gd name="T24" fmla="*/ 22 w 203"/>
              <a:gd name="T25" fmla="*/ 93 h 167"/>
              <a:gd name="T26" fmla="*/ 7 w 203"/>
              <a:gd name="T27" fmla="*/ 71 h 167"/>
              <a:gd name="T28" fmla="*/ 7 w 203"/>
              <a:gd name="T29" fmla="*/ 59 h 167"/>
              <a:gd name="T30" fmla="*/ 22 w 203"/>
              <a:gd name="T31" fmla="*/ 63 h 167"/>
              <a:gd name="T32" fmla="*/ 22 w 203"/>
              <a:gd name="T33" fmla="*/ 59 h 167"/>
              <a:gd name="T34" fmla="*/ 7 w 203"/>
              <a:gd name="T35" fmla="*/ 37 h 167"/>
              <a:gd name="T36" fmla="*/ 11 w 203"/>
              <a:gd name="T37" fmla="*/ 11 h 167"/>
              <a:gd name="T38" fmla="*/ 11 w 203"/>
              <a:gd name="T39" fmla="*/ 8 h 167"/>
              <a:gd name="T40" fmla="*/ 15 w 203"/>
              <a:gd name="T41" fmla="*/ 11 h 167"/>
              <a:gd name="T42" fmla="*/ 49 w 203"/>
              <a:gd name="T43" fmla="*/ 41 h 167"/>
              <a:gd name="T44" fmla="*/ 94 w 203"/>
              <a:gd name="T45" fmla="*/ 52 h 167"/>
              <a:gd name="T46" fmla="*/ 97 w 203"/>
              <a:gd name="T47" fmla="*/ 52 h 167"/>
              <a:gd name="T48" fmla="*/ 97 w 203"/>
              <a:gd name="T49" fmla="*/ 48 h 167"/>
              <a:gd name="T50" fmla="*/ 97 w 203"/>
              <a:gd name="T51" fmla="*/ 34 h 167"/>
              <a:gd name="T52" fmla="*/ 109 w 203"/>
              <a:gd name="T53" fmla="*/ 15 h 167"/>
              <a:gd name="T54" fmla="*/ 128 w 203"/>
              <a:gd name="T55" fmla="*/ 4 h 167"/>
              <a:gd name="T56" fmla="*/ 139 w 203"/>
              <a:gd name="T57" fmla="*/ 0 h 167"/>
              <a:gd name="T58" fmla="*/ 158 w 203"/>
              <a:gd name="T59" fmla="*/ 4 h 167"/>
              <a:gd name="T60" fmla="*/ 169 w 203"/>
              <a:gd name="T61" fmla="*/ 11 h 167"/>
              <a:gd name="T62" fmla="*/ 173 w 203"/>
              <a:gd name="T63" fmla="*/ 11 h 167"/>
              <a:gd name="T64" fmla="*/ 195 w 203"/>
              <a:gd name="T65" fmla="*/ 4 h 167"/>
              <a:gd name="T66" fmla="*/ 195 w 203"/>
              <a:gd name="T67" fmla="*/ 4 h 167"/>
              <a:gd name="T68" fmla="*/ 180 w 203"/>
              <a:gd name="T69" fmla="*/ 26 h 167"/>
              <a:gd name="T70" fmla="*/ 203 w 203"/>
              <a:gd name="T71" fmla="*/ 22 h 167"/>
              <a:gd name="T72" fmla="*/ 203 w 203"/>
              <a:gd name="T73" fmla="*/ 22 h 167"/>
              <a:gd name="T74" fmla="*/ 195 w 203"/>
              <a:gd name="T75" fmla="*/ 30 h 167"/>
              <a:gd name="T76" fmla="*/ 184 w 203"/>
              <a:gd name="T77" fmla="*/ 41 h 167"/>
              <a:gd name="T78" fmla="*/ 184 w 203"/>
              <a:gd name="T79" fmla="*/ 45 h 167"/>
              <a:gd name="T80" fmla="*/ 180 w 203"/>
              <a:gd name="T81" fmla="*/ 71 h 167"/>
              <a:gd name="T82" fmla="*/ 165 w 203"/>
              <a:gd name="T83" fmla="*/ 104 h 167"/>
              <a:gd name="T84" fmla="*/ 143 w 203"/>
              <a:gd name="T85" fmla="*/ 133 h 167"/>
              <a:gd name="T86" fmla="*/ 113 w 203"/>
              <a:gd name="T87" fmla="*/ 156 h 167"/>
              <a:gd name="T88" fmla="*/ 75 w 203"/>
              <a:gd name="T89" fmla="*/ 167 h 167"/>
              <a:gd name="T90" fmla="*/ 64 w 203"/>
              <a:gd name="T91" fmla="*/ 167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03" h="167">
                <a:moveTo>
                  <a:pt x="64" y="167"/>
                </a:moveTo>
                <a:lnTo>
                  <a:pt x="64" y="167"/>
                </a:lnTo>
                <a:lnTo>
                  <a:pt x="56" y="167"/>
                </a:lnTo>
                <a:lnTo>
                  <a:pt x="56" y="167"/>
                </a:lnTo>
                <a:lnTo>
                  <a:pt x="56" y="167"/>
                </a:lnTo>
                <a:lnTo>
                  <a:pt x="56" y="167"/>
                </a:lnTo>
                <a:lnTo>
                  <a:pt x="33" y="163"/>
                </a:lnTo>
                <a:lnTo>
                  <a:pt x="15" y="156"/>
                </a:lnTo>
                <a:lnTo>
                  <a:pt x="15" y="156"/>
                </a:lnTo>
                <a:lnTo>
                  <a:pt x="0" y="148"/>
                </a:lnTo>
                <a:lnTo>
                  <a:pt x="0" y="148"/>
                </a:lnTo>
                <a:lnTo>
                  <a:pt x="15" y="148"/>
                </a:lnTo>
                <a:lnTo>
                  <a:pt x="30" y="145"/>
                </a:lnTo>
                <a:lnTo>
                  <a:pt x="30" y="145"/>
                </a:lnTo>
                <a:lnTo>
                  <a:pt x="45" y="137"/>
                </a:lnTo>
                <a:lnTo>
                  <a:pt x="60" y="130"/>
                </a:lnTo>
                <a:lnTo>
                  <a:pt x="60" y="130"/>
                </a:lnTo>
                <a:lnTo>
                  <a:pt x="45" y="126"/>
                </a:lnTo>
                <a:lnTo>
                  <a:pt x="33" y="119"/>
                </a:lnTo>
                <a:lnTo>
                  <a:pt x="22" y="111"/>
                </a:lnTo>
                <a:lnTo>
                  <a:pt x="22" y="100"/>
                </a:lnTo>
                <a:lnTo>
                  <a:pt x="22" y="100"/>
                </a:lnTo>
                <a:lnTo>
                  <a:pt x="30" y="100"/>
                </a:lnTo>
                <a:lnTo>
                  <a:pt x="37" y="100"/>
                </a:lnTo>
                <a:lnTo>
                  <a:pt x="37" y="100"/>
                </a:lnTo>
                <a:lnTo>
                  <a:pt x="22" y="93"/>
                </a:lnTo>
                <a:lnTo>
                  <a:pt x="11" y="82"/>
                </a:lnTo>
                <a:lnTo>
                  <a:pt x="7" y="71"/>
                </a:lnTo>
                <a:lnTo>
                  <a:pt x="7" y="59"/>
                </a:lnTo>
                <a:lnTo>
                  <a:pt x="7" y="59"/>
                </a:lnTo>
                <a:lnTo>
                  <a:pt x="22" y="63"/>
                </a:lnTo>
                <a:lnTo>
                  <a:pt x="22" y="63"/>
                </a:lnTo>
                <a:lnTo>
                  <a:pt x="22" y="59"/>
                </a:lnTo>
                <a:lnTo>
                  <a:pt x="22" y="59"/>
                </a:lnTo>
                <a:lnTo>
                  <a:pt x="11" y="52"/>
                </a:lnTo>
                <a:lnTo>
                  <a:pt x="7" y="37"/>
                </a:lnTo>
                <a:lnTo>
                  <a:pt x="7" y="26"/>
                </a:lnTo>
                <a:lnTo>
                  <a:pt x="11" y="11"/>
                </a:lnTo>
                <a:lnTo>
                  <a:pt x="11" y="11"/>
                </a:lnTo>
                <a:lnTo>
                  <a:pt x="11" y="8"/>
                </a:lnTo>
                <a:lnTo>
                  <a:pt x="15" y="11"/>
                </a:lnTo>
                <a:lnTo>
                  <a:pt x="15" y="11"/>
                </a:lnTo>
                <a:lnTo>
                  <a:pt x="30" y="26"/>
                </a:lnTo>
                <a:lnTo>
                  <a:pt x="49" y="41"/>
                </a:lnTo>
                <a:lnTo>
                  <a:pt x="71" y="48"/>
                </a:lnTo>
                <a:lnTo>
                  <a:pt x="94" y="52"/>
                </a:lnTo>
                <a:lnTo>
                  <a:pt x="94" y="52"/>
                </a:lnTo>
                <a:lnTo>
                  <a:pt x="97" y="52"/>
                </a:lnTo>
                <a:lnTo>
                  <a:pt x="97" y="48"/>
                </a:lnTo>
                <a:lnTo>
                  <a:pt x="97" y="48"/>
                </a:lnTo>
                <a:lnTo>
                  <a:pt x="97" y="34"/>
                </a:lnTo>
                <a:lnTo>
                  <a:pt x="97" y="34"/>
                </a:lnTo>
                <a:lnTo>
                  <a:pt x="101" y="22"/>
                </a:lnTo>
                <a:lnTo>
                  <a:pt x="109" y="15"/>
                </a:lnTo>
                <a:lnTo>
                  <a:pt x="116" y="8"/>
                </a:lnTo>
                <a:lnTo>
                  <a:pt x="128" y="4"/>
                </a:lnTo>
                <a:lnTo>
                  <a:pt x="128" y="4"/>
                </a:lnTo>
                <a:lnTo>
                  <a:pt x="139" y="0"/>
                </a:lnTo>
                <a:lnTo>
                  <a:pt x="150" y="0"/>
                </a:lnTo>
                <a:lnTo>
                  <a:pt x="158" y="4"/>
                </a:lnTo>
                <a:lnTo>
                  <a:pt x="169" y="11"/>
                </a:lnTo>
                <a:lnTo>
                  <a:pt x="169" y="11"/>
                </a:lnTo>
                <a:lnTo>
                  <a:pt x="173" y="11"/>
                </a:lnTo>
                <a:lnTo>
                  <a:pt x="173" y="11"/>
                </a:lnTo>
                <a:lnTo>
                  <a:pt x="195" y="4"/>
                </a:lnTo>
                <a:lnTo>
                  <a:pt x="195" y="4"/>
                </a:lnTo>
                <a:lnTo>
                  <a:pt x="195" y="4"/>
                </a:lnTo>
                <a:lnTo>
                  <a:pt x="195" y="4"/>
                </a:lnTo>
                <a:lnTo>
                  <a:pt x="192" y="15"/>
                </a:lnTo>
                <a:lnTo>
                  <a:pt x="180" y="26"/>
                </a:lnTo>
                <a:lnTo>
                  <a:pt x="180" y="26"/>
                </a:lnTo>
                <a:lnTo>
                  <a:pt x="203" y="22"/>
                </a:lnTo>
                <a:lnTo>
                  <a:pt x="203" y="22"/>
                </a:lnTo>
                <a:lnTo>
                  <a:pt x="203" y="22"/>
                </a:lnTo>
                <a:lnTo>
                  <a:pt x="203" y="22"/>
                </a:lnTo>
                <a:lnTo>
                  <a:pt x="195" y="30"/>
                </a:lnTo>
                <a:lnTo>
                  <a:pt x="184" y="41"/>
                </a:lnTo>
                <a:lnTo>
                  <a:pt x="184" y="41"/>
                </a:lnTo>
                <a:lnTo>
                  <a:pt x="184" y="45"/>
                </a:lnTo>
                <a:lnTo>
                  <a:pt x="184" y="45"/>
                </a:lnTo>
                <a:lnTo>
                  <a:pt x="180" y="71"/>
                </a:lnTo>
                <a:lnTo>
                  <a:pt x="180" y="71"/>
                </a:lnTo>
                <a:lnTo>
                  <a:pt x="173" y="89"/>
                </a:lnTo>
                <a:lnTo>
                  <a:pt x="165" y="104"/>
                </a:lnTo>
                <a:lnTo>
                  <a:pt x="158" y="119"/>
                </a:lnTo>
                <a:lnTo>
                  <a:pt x="143" y="133"/>
                </a:lnTo>
                <a:lnTo>
                  <a:pt x="131" y="145"/>
                </a:lnTo>
                <a:lnTo>
                  <a:pt x="113" y="156"/>
                </a:lnTo>
                <a:lnTo>
                  <a:pt x="94" y="163"/>
                </a:lnTo>
                <a:lnTo>
                  <a:pt x="75" y="167"/>
                </a:lnTo>
                <a:lnTo>
                  <a:pt x="75" y="167"/>
                </a:lnTo>
                <a:lnTo>
                  <a:pt x="64" y="167"/>
                </a:lnTo>
                <a:lnTo>
                  <a:pt x="64" y="16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10075761" y="269758"/>
            <a:ext cx="1883359" cy="635112"/>
            <a:chOff x="711438" y="576570"/>
            <a:chExt cx="2565191" cy="865041"/>
          </a:xfrm>
        </p:grpSpPr>
        <p:pic>
          <p:nvPicPr>
            <p:cNvPr id="57" name="Picture 56"/>
            <p:cNvPicPr>
              <a:picLocks noChangeAspect="1"/>
            </p:cNvPicPr>
            <p:nvPr userDrawn="1"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438" y="576570"/>
              <a:ext cx="865041" cy="865041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 userDrawn="1"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5841" y="581495"/>
              <a:ext cx="1650788" cy="855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46197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715993"/>
            <a:ext cx="4891177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4891177" y="715992"/>
            <a:ext cx="7300823" cy="2821967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25" name="Rectangle 24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089890" y="3673783"/>
            <a:ext cx="6983427" cy="2819091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24D5E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0" name="Rectangle 19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9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267329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18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925530" y="432360"/>
            <a:ext cx="11308410" cy="215003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8213784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/>
          <p:nvPr/>
        </p:nvSpPr>
        <p:spPr>
          <a:xfrm>
            <a:off x="0" y="70"/>
            <a:ext cx="12191997" cy="733631"/>
          </a:xfrm>
          <a:prstGeom prst="rect">
            <a:avLst/>
          </a:prstGeom>
          <a:gradFill>
            <a:gsLst>
              <a:gs pos="0">
                <a:srgbClr val="004177"/>
              </a:gs>
              <a:gs pos="50000">
                <a:srgbClr val="005EAC"/>
              </a:gs>
              <a:gs pos="100000">
                <a:srgbClr val="0072CE"/>
              </a:gs>
            </a:gsLst>
            <a:lin ang="5400000" scaled="0"/>
          </a:gradFill>
          <a:ln>
            <a:noFill/>
          </a:ln>
        </p:spPr>
        <p:txBody>
          <a:bodyPr spcFirstLastPara="1" wrap="square" lIns="91328" tIns="45699" rIns="91328" bIns="45699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6"/>
          <p:cNvSpPr txBox="1">
            <a:spLocks noGrp="1"/>
          </p:cNvSpPr>
          <p:nvPr>
            <p:ph type="title"/>
          </p:nvPr>
        </p:nvSpPr>
        <p:spPr>
          <a:xfrm>
            <a:off x="508000" y="104675"/>
            <a:ext cx="10515600" cy="593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96" tIns="34274" rIns="68496" bIns="34274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26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208" name="Google Shape;208;p26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3" name="Google Shape;213;p26"/>
          <p:cNvSpPr txBox="1">
            <a:spLocks noGrp="1"/>
          </p:cNvSpPr>
          <p:nvPr>
            <p:ph type="ftr" idx="11"/>
          </p:nvPr>
        </p:nvSpPr>
        <p:spPr>
          <a:xfrm>
            <a:off x="297283" y="648478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96" tIns="34274" rIns="68496" bIns="34274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CALSOFT CONFIDENTIAL           ©2023 Calsoft. All Rights Reserved.</a:t>
            </a:r>
            <a:endParaRPr/>
          </a:p>
        </p:txBody>
      </p:sp>
      <p:sp>
        <p:nvSpPr>
          <p:cNvPr id="214" name="Google Shape;214;p26"/>
          <p:cNvSpPr txBox="1">
            <a:spLocks noGrp="1"/>
          </p:cNvSpPr>
          <p:nvPr>
            <p:ph type="sldNum" idx="12"/>
          </p:nvPr>
        </p:nvSpPr>
        <p:spPr>
          <a:xfrm>
            <a:off x="4996283" y="64974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96" tIns="34274" rIns="68496" bIns="34274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646543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rgbClr val="305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/>
          <p:cNvGrpSpPr/>
          <p:nvPr userDrawn="1"/>
        </p:nvGrpSpPr>
        <p:grpSpPr>
          <a:xfrm>
            <a:off x="0" y="0"/>
            <a:ext cx="12192000" cy="6870819"/>
            <a:chOff x="704316" y="-17092"/>
            <a:chExt cx="24423880" cy="13741638"/>
          </a:xfrm>
        </p:grpSpPr>
        <p:pic>
          <p:nvPicPr>
            <p:cNvPr id="7" name="Picture 3"/>
            <p:cNvPicPr>
              <a:picLocks noChangeAspect="1"/>
            </p:cNvPicPr>
            <p:nvPr/>
          </p:nvPicPr>
          <p:blipFill rotWithShape="1">
            <a:blip r:embed="rId2">
              <a:alphaModFix amt="18000"/>
            </a:blip>
            <a:srcRect l="2761" t="9086" r="1464" b="10034"/>
            <a:stretch/>
          </p:blipFill>
          <p:spPr>
            <a:xfrm>
              <a:off x="704316" y="-17092"/>
              <a:ext cx="24423880" cy="13741638"/>
            </a:xfrm>
            <a:prstGeom prst="rect">
              <a:avLst/>
            </a:prstGeom>
          </p:spPr>
        </p:pic>
      </p:grpSp>
      <p:sp>
        <p:nvSpPr>
          <p:cNvPr id="8" name="AutoShape 10"/>
          <p:cNvSpPr/>
          <p:nvPr userDrawn="1"/>
        </p:nvSpPr>
        <p:spPr>
          <a:xfrm>
            <a:off x="0" y="6366617"/>
            <a:ext cx="12192000" cy="491383"/>
          </a:xfrm>
          <a:prstGeom prst="rect">
            <a:avLst/>
          </a:prstGeom>
          <a:solidFill>
            <a:srgbClr val="3EC1D5"/>
          </a:solidFill>
        </p:spPr>
      </p:sp>
      <p:sp>
        <p:nvSpPr>
          <p:cNvPr id="13" name="AutoShape 8"/>
          <p:cNvSpPr/>
          <p:nvPr/>
        </p:nvSpPr>
        <p:spPr>
          <a:xfrm>
            <a:off x="711438" y="3827175"/>
            <a:ext cx="863600" cy="127000"/>
          </a:xfrm>
          <a:prstGeom prst="rect">
            <a:avLst/>
          </a:prstGeom>
          <a:solidFill>
            <a:srgbClr val="3EC1D5"/>
          </a:solidFill>
        </p:spPr>
      </p:sp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617432" y="4135877"/>
            <a:ext cx="10515600" cy="595325"/>
          </a:xfrm>
        </p:spPr>
        <p:txBody>
          <a:bodyPr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7431" y="6452628"/>
            <a:ext cx="5293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CALSOFT CONFIDENTIAL           ©2023 Calsoft. All Rights Reserved.</a:t>
            </a:r>
            <a:endParaRPr lang="en-IN"/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617432" y="4739748"/>
            <a:ext cx="10515600" cy="433388"/>
          </a:xfrm>
        </p:spPr>
        <p:txBody>
          <a:bodyPr>
            <a:normAutofit/>
          </a:bodyPr>
          <a:lstStyle>
            <a:lvl1pPr marL="0" indent="0">
              <a:buNone/>
              <a:defRPr sz="2100" b="1">
                <a:solidFill>
                  <a:srgbClr val="72D0E0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439CA6C1-F54F-4EEF-8BF9-79D5CD1ECB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51" y="837420"/>
            <a:ext cx="1621545" cy="84744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CA8A9E8-9E80-44A7-9E73-13663D564FCD}"/>
              </a:ext>
            </a:extLst>
          </p:cNvPr>
          <p:cNvGrpSpPr/>
          <p:nvPr userDrawn="1"/>
        </p:nvGrpSpPr>
        <p:grpSpPr>
          <a:xfrm>
            <a:off x="8400255" y="1661496"/>
            <a:ext cx="3812050" cy="5209323"/>
            <a:chOff x="7279235" y="38944"/>
            <a:chExt cx="4921471" cy="6725393"/>
          </a:xfrm>
        </p:grpSpPr>
        <p:sp>
          <p:nvSpPr>
            <p:cNvPr id="17" name="Rectangle 1">
              <a:extLst>
                <a:ext uri="{FF2B5EF4-FFF2-40B4-BE49-F238E27FC236}">
                  <a16:creationId xmlns:a16="http://schemas.microsoft.com/office/drawing/2014/main" id="{5B06B8C3-EC5D-4F8F-A7E7-0BADF52A8717}"/>
                </a:ext>
              </a:extLst>
            </p:cNvPr>
            <p:cNvSpPr/>
            <p:nvPr userDrawn="1"/>
          </p:nvSpPr>
          <p:spPr>
            <a:xfrm>
              <a:off x="7279235" y="38944"/>
              <a:ext cx="4921471" cy="6725393"/>
            </a:xfrm>
            <a:custGeom>
              <a:avLst/>
              <a:gdLst>
                <a:gd name="connsiteX0" fmla="*/ 0 w 4981303"/>
                <a:gd name="connsiteY0" fmla="*/ 0 h 2586690"/>
                <a:gd name="connsiteX1" fmla="*/ 4981303 w 4981303"/>
                <a:gd name="connsiteY1" fmla="*/ 0 h 2586690"/>
                <a:gd name="connsiteX2" fmla="*/ 4981303 w 4981303"/>
                <a:gd name="connsiteY2" fmla="*/ 2586690 h 2586690"/>
                <a:gd name="connsiteX3" fmla="*/ 0 w 4981303"/>
                <a:gd name="connsiteY3" fmla="*/ 2586690 h 2586690"/>
                <a:gd name="connsiteX4" fmla="*/ 0 w 4981303"/>
                <a:gd name="connsiteY4" fmla="*/ 0 h 2586690"/>
                <a:gd name="connsiteX0" fmla="*/ 4990011 w 4990011"/>
                <a:gd name="connsiteY0" fmla="*/ 0 h 6819055"/>
                <a:gd name="connsiteX1" fmla="*/ 4981303 w 4990011"/>
                <a:gd name="connsiteY1" fmla="*/ 4232365 h 6819055"/>
                <a:gd name="connsiteX2" fmla="*/ 4981303 w 4990011"/>
                <a:gd name="connsiteY2" fmla="*/ 6819055 h 6819055"/>
                <a:gd name="connsiteX3" fmla="*/ 0 w 4990011"/>
                <a:gd name="connsiteY3" fmla="*/ 6819055 h 6819055"/>
                <a:gd name="connsiteX4" fmla="*/ 4990011 w 4990011"/>
                <a:gd name="connsiteY4" fmla="*/ 0 h 681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0011" h="6819055">
                  <a:moveTo>
                    <a:pt x="4990011" y="0"/>
                  </a:moveTo>
                  <a:cubicBezTo>
                    <a:pt x="4987108" y="1410788"/>
                    <a:pt x="4984206" y="2821577"/>
                    <a:pt x="4981303" y="4232365"/>
                  </a:cubicBezTo>
                  <a:lnTo>
                    <a:pt x="4981303" y="6819055"/>
                  </a:lnTo>
                  <a:lnTo>
                    <a:pt x="0" y="6819055"/>
                  </a:lnTo>
                  <a:lnTo>
                    <a:pt x="4990011" y="0"/>
                  </a:lnTo>
                  <a:close/>
                </a:path>
              </a:pathLst>
            </a:custGeom>
            <a:solidFill>
              <a:srgbClr val="FFFFFF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">
              <a:extLst>
                <a:ext uri="{FF2B5EF4-FFF2-40B4-BE49-F238E27FC236}">
                  <a16:creationId xmlns:a16="http://schemas.microsoft.com/office/drawing/2014/main" id="{188754ED-F6D9-491A-8591-3B1CC300F1E6}"/>
                </a:ext>
              </a:extLst>
            </p:cNvPr>
            <p:cNvSpPr/>
            <p:nvPr userDrawn="1"/>
          </p:nvSpPr>
          <p:spPr>
            <a:xfrm>
              <a:off x="8090987" y="1167507"/>
              <a:ext cx="4083509" cy="5580282"/>
            </a:xfrm>
            <a:custGeom>
              <a:avLst/>
              <a:gdLst>
                <a:gd name="connsiteX0" fmla="*/ 0 w 4981303"/>
                <a:gd name="connsiteY0" fmla="*/ 0 h 2586690"/>
                <a:gd name="connsiteX1" fmla="*/ 4981303 w 4981303"/>
                <a:gd name="connsiteY1" fmla="*/ 0 h 2586690"/>
                <a:gd name="connsiteX2" fmla="*/ 4981303 w 4981303"/>
                <a:gd name="connsiteY2" fmla="*/ 2586690 h 2586690"/>
                <a:gd name="connsiteX3" fmla="*/ 0 w 4981303"/>
                <a:gd name="connsiteY3" fmla="*/ 2586690 h 2586690"/>
                <a:gd name="connsiteX4" fmla="*/ 0 w 4981303"/>
                <a:gd name="connsiteY4" fmla="*/ 0 h 2586690"/>
                <a:gd name="connsiteX0" fmla="*/ 4990011 w 4990011"/>
                <a:gd name="connsiteY0" fmla="*/ 0 h 6819055"/>
                <a:gd name="connsiteX1" fmla="*/ 4981303 w 4990011"/>
                <a:gd name="connsiteY1" fmla="*/ 4232365 h 6819055"/>
                <a:gd name="connsiteX2" fmla="*/ 4981303 w 4990011"/>
                <a:gd name="connsiteY2" fmla="*/ 6819055 h 6819055"/>
                <a:gd name="connsiteX3" fmla="*/ 0 w 4990011"/>
                <a:gd name="connsiteY3" fmla="*/ 6819055 h 6819055"/>
                <a:gd name="connsiteX4" fmla="*/ 4990011 w 4990011"/>
                <a:gd name="connsiteY4" fmla="*/ 0 h 681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0011" h="6819055">
                  <a:moveTo>
                    <a:pt x="4990011" y="0"/>
                  </a:moveTo>
                  <a:cubicBezTo>
                    <a:pt x="4987108" y="1410788"/>
                    <a:pt x="4984206" y="2821577"/>
                    <a:pt x="4981303" y="4232365"/>
                  </a:cubicBezTo>
                  <a:lnTo>
                    <a:pt x="4981303" y="6819055"/>
                  </a:lnTo>
                  <a:lnTo>
                    <a:pt x="0" y="6819055"/>
                  </a:lnTo>
                  <a:lnTo>
                    <a:pt x="4990011" y="0"/>
                  </a:lnTo>
                  <a:close/>
                </a:path>
              </a:pathLst>
            </a:custGeom>
            <a:solidFill>
              <a:srgbClr val="FFFFFF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73653106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bg>
      <p:bgPr>
        <a:solidFill>
          <a:srgbClr val="305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/>
          <p:cNvGrpSpPr/>
          <p:nvPr userDrawn="1"/>
        </p:nvGrpSpPr>
        <p:grpSpPr>
          <a:xfrm>
            <a:off x="0" y="0"/>
            <a:ext cx="12192000" cy="6870819"/>
            <a:chOff x="704316" y="-17092"/>
            <a:chExt cx="24423880" cy="13741638"/>
          </a:xfrm>
        </p:grpSpPr>
        <p:pic>
          <p:nvPicPr>
            <p:cNvPr id="7" name="Picture 3"/>
            <p:cNvPicPr>
              <a:picLocks noChangeAspect="1"/>
            </p:cNvPicPr>
            <p:nvPr/>
          </p:nvPicPr>
          <p:blipFill rotWithShape="1">
            <a:blip r:embed="rId2">
              <a:alphaModFix amt="18000"/>
            </a:blip>
            <a:srcRect l="2761" t="9086" r="1464" b="10034"/>
            <a:stretch/>
          </p:blipFill>
          <p:spPr>
            <a:xfrm>
              <a:off x="704316" y="-17092"/>
              <a:ext cx="24423880" cy="13741638"/>
            </a:xfrm>
            <a:prstGeom prst="rect">
              <a:avLst/>
            </a:prstGeom>
          </p:spPr>
        </p:pic>
      </p:grpSp>
      <p:sp>
        <p:nvSpPr>
          <p:cNvPr id="8" name="AutoShape 10"/>
          <p:cNvSpPr/>
          <p:nvPr userDrawn="1"/>
        </p:nvSpPr>
        <p:spPr>
          <a:xfrm>
            <a:off x="0" y="6366617"/>
            <a:ext cx="12192000" cy="491383"/>
          </a:xfrm>
          <a:prstGeom prst="rect">
            <a:avLst/>
          </a:prstGeom>
          <a:solidFill>
            <a:srgbClr val="3EC1D5"/>
          </a:solidFill>
        </p:spPr>
      </p:sp>
      <p:sp>
        <p:nvSpPr>
          <p:cNvPr id="13" name="AutoShape 8"/>
          <p:cNvSpPr/>
          <p:nvPr/>
        </p:nvSpPr>
        <p:spPr>
          <a:xfrm>
            <a:off x="711438" y="3827175"/>
            <a:ext cx="863600" cy="127000"/>
          </a:xfrm>
          <a:prstGeom prst="rect">
            <a:avLst/>
          </a:prstGeom>
          <a:solidFill>
            <a:srgbClr val="3EC1D5"/>
          </a:solidFill>
        </p:spPr>
      </p:sp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617432" y="4135877"/>
            <a:ext cx="10515600" cy="595325"/>
          </a:xfrm>
        </p:spPr>
        <p:txBody>
          <a:bodyPr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7431" y="6452628"/>
            <a:ext cx="5293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CALSOFT CONFIDENTIAL           ©2023 Calsoft. All Rights Reserved.</a:t>
            </a:r>
            <a:endParaRPr lang="en-IN"/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617432" y="4739748"/>
            <a:ext cx="10515600" cy="433388"/>
          </a:xfrm>
        </p:spPr>
        <p:txBody>
          <a:bodyPr>
            <a:normAutofit/>
          </a:bodyPr>
          <a:lstStyle>
            <a:lvl1pPr marL="0" indent="0">
              <a:buNone/>
              <a:defRPr sz="2100" b="1">
                <a:solidFill>
                  <a:srgbClr val="72D0E0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4D2E7F86-EB60-418F-9806-C51C01C4DF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51" y="837420"/>
            <a:ext cx="1621545" cy="84744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720E753-F938-4362-ADB6-09DE91A9A3F9}"/>
              </a:ext>
            </a:extLst>
          </p:cNvPr>
          <p:cNvGrpSpPr/>
          <p:nvPr userDrawn="1"/>
        </p:nvGrpSpPr>
        <p:grpSpPr>
          <a:xfrm>
            <a:off x="8400255" y="1661496"/>
            <a:ext cx="3812050" cy="5209323"/>
            <a:chOff x="7279235" y="38944"/>
            <a:chExt cx="4921471" cy="6725393"/>
          </a:xfrm>
        </p:grpSpPr>
        <p:sp>
          <p:nvSpPr>
            <p:cNvPr id="20" name="Rectangle 1">
              <a:extLst>
                <a:ext uri="{FF2B5EF4-FFF2-40B4-BE49-F238E27FC236}">
                  <a16:creationId xmlns:a16="http://schemas.microsoft.com/office/drawing/2014/main" id="{0D9E0D8C-96E5-4356-96B1-FB418501F713}"/>
                </a:ext>
              </a:extLst>
            </p:cNvPr>
            <p:cNvSpPr/>
            <p:nvPr userDrawn="1"/>
          </p:nvSpPr>
          <p:spPr>
            <a:xfrm>
              <a:off x="7279235" y="38944"/>
              <a:ext cx="4921471" cy="6725393"/>
            </a:xfrm>
            <a:custGeom>
              <a:avLst/>
              <a:gdLst>
                <a:gd name="connsiteX0" fmla="*/ 0 w 4981303"/>
                <a:gd name="connsiteY0" fmla="*/ 0 h 2586690"/>
                <a:gd name="connsiteX1" fmla="*/ 4981303 w 4981303"/>
                <a:gd name="connsiteY1" fmla="*/ 0 h 2586690"/>
                <a:gd name="connsiteX2" fmla="*/ 4981303 w 4981303"/>
                <a:gd name="connsiteY2" fmla="*/ 2586690 h 2586690"/>
                <a:gd name="connsiteX3" fmla="*/ 0 w 4981303"/>
                <a:gd name="connsiteY3" fmla="*/ 2586690 h 2586690"/>
                <a:gd name="connsiteX4" fmla="*/ 0 w 4981303"/>
                <a:gd name="connsiteY4" fmla="*/ 0 h 2586690"/>
                <a:gd name="connsiteX0" fmla="*/ 4990011 w 4990011"/>
                <a:gd name="connsiteY0" fmla="*/ 0 h 6819055"/>
                <a:gd name="connsiteX1" fmla="*/ 4981303 w 4990011"/>
                <a:gd name="connsiteY1" fmla="*/ 4232365 h 6819055"/>
                <a:gd name="connsiteX2" fmla="*/ 4981303 w 4990011"/>
                <a:gd name="connsiteY2" fmla="*/ 6819055 h 6819055"/>
                <a:gd name="connsiteX3" fmla="*/ 0 w 4990011"/>
                <a:gd name="connsiteY3" fmla="*/ 6819055 h 6819055"/>
                <a:gd name="connsiteX4" fmla="*/ 4990011 w 4990011"/>
                <a:gd name="connsiteY4" fmla="*/ 0 h 681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0011" h="6819055">
                  <a:moveTo>
                    <a:pt x="4990011" y="0"/>
                  </a:moveTo>
                  <a:cubicBezTo>
                    <a:pt x="4987108" y="1410788"/>
                    <a:pt x="4984206" y="2821577"/>
                    <a:pt x="4981303" y="4232365"/>
                  </a:cubicBezTo>
                  <a:lnTo>
                    <a:pt x="4981303" y="6819055"/>
                  </a:lnTo>
                  <a:lnTo>
                    <a:pt x="0" y="6819055"/>
                  </a:lnTo>
                  <a:lnTo>
                    <a:pt x="4990011" y="0"/>
                  </a:lnTo>
                  <a:close/>
                </a:path>
              </a:pathLst>
            </a:custGeom>
            <a:solidFill>
              <a:srgbClr val="FFFFFF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1">
              <a:extLst>
                <a:ext uri="{FF2B5EF4-FFF2-40B4-BE49-F238E27FC236}">
                  <a16:creationId xmlns:a16="http://schemas.microsoft.com/office/drawing/2014/main" id="{378D1638-BFEC-42FC-9D36-85F381B9CA80}"/>
                </a:ext>
              </a:extLst>
            </p:cNvPr>
            <p:cNvSpPr/>
            <p:nvPr userDrawn="1"/>
          </p:nvSpPr>
          <p:spPr>
            <a:xfrm>
              <a:off x="8090987" y="1167507"/>
              <a:ext cx="4083509" cy="5580282"/>
            </a:xfrm>
            <a:custGeom>
              <a:avLst/>
              <a:gdLst>
                <a:gd name="connsiteX0" fmla="*/ 0 w 4981303"/>
                <a:gd name="connsiteY0" fmla="*/ 0 h 2586690"/>
                <a:gd name="connsiteX1" fmla="*/ 4981303 w 4981303"/>
                <a:gd name="connsiteY1" fmla="*/ 0 h 2586690"/>
                <a:gd name="connsiteX2" fmla="*/ 4981303 w 4981303"/>
                <a:gd name="connsiteY2" fmla="*/ 2586690 h 2586690"/>
                <a:gd name="connsiteX3" fmla="*/ 0 w 4981303"/>
                <a:gd name="connsiteY3" fmla="*/ 2586690 h 2586690"/>
                <a:gd name="connsiteX4" fmla="*/ 0 w 4981303"/>
                <a:gd name="connsiteY4" fmla="*/ 0 h 2586690"/>
                <a:gd name="connsiteX0" fmla="*/ 4990011 w 4990011"/>
                <a:gd name="connsiteY0" fmla="*/ 0 h 6819055"/>
                <a:gd name="connsiteX1" fmla="*/ 4981303 w 4990011"/>
                <a:gd name="connsiteY1" fmla="*/ 4232365 h 6819055"/>
                <a:gd name="connsiteX2" fmla="*/ 4981303 w 4990011"/>
                <a:gd name="connsiteY2" fmla="*/ 6819055 h 6819055"/>
                <a:gd name="connsiteX3" fmla="*/ 0 w 4990011"/>
                <a:gd name="connsiteY3" fmla="*/ 6819055 h 6819055"/>
                <a:gd name="connsiteX4" fmla="*/ 4990011 w 4990011"/>
                <a:gd name="connsiteY4" fmla="*/ 0 h 681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0011" h="6819055">
                  <a:moveTo>
                    <a:pt x="4990011" y="0"/>
                  </a:moveTo>
                  <a:cubicBezTo>
                    <a:pt x="4987108" y="1410788"/>
                    <a:pt x="4984206" y="2821577"/>
                    <a:pt x="4981303" y="4232365"/>
                  </a:cubicBezTo>
                  <a:lnTo>
                    <a:pt x="4981303" y="6819055"/>
                  </a:lnTo>
                  <a:lnTo>
                    <a:pt x="0" y="6819055"/>
                  </a:lnTo>
                  <a:lnTo>
                    <a:pt x="4990011" y="0"/>
                  </a:lnTo>
                  <a:close/>
                </a:path>
              </a:pathLst>
            </a:custGeom>
            <a:solidFill>
              <a:srgbClr val="FFFFFF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36005518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267329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7" name="Rectangle 16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925530" y="432360"/>
            <a:ext cx="11308410" cy="215003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868173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499326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grpSp>
        <p:nvGrpSpPr>
          <p:cNvPr id="16" name="Group 15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7" name="Rectangle 16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0473926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grpSp>
        <p:nvGrpSpPr>
          <p:cNvPr id="16" name="Group 15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8" name="Rectangle 1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925530" y="1108075"/>
            <a:ext cx="11050570" cy="5180013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267329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925530" y="432360"/>
            <a:ext cx="11308410" cy="215003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98831469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43174"/>
            <a:ext cx="518160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43174"/>
            <a:ext cx="518160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1" name="Rectangle 20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267329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925530" y="432360"/>
            <a:ext cx="11308410" cy="215003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1735810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19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43174"/>
            <a:ext cx="344805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13"/>
          </p:nvPr>
        </p:nvSpPr>
        <p:spPr>
          <a:xfrm>
            <a:off x="7905750" y="1643174"/>
            <a:ext cx="344805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half" idx="14"/>
          </p:nvPr>
        </p:nvSpPr>
        <p:spPr>
          <a:xfrm>
            <a:off x="4371975" y="1643174"/>
            <a:ext cx="344805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3" name="Rectangle 22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267329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925530" y="432360"/>
            <a:ext cx="11308410" cy="215003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6340796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7525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 flipH="1">
            <a:off x="5573479" y="2430435"/>
            <a:ext cx="6618521" cy="1997131"/>
            <a:chOff x="-669628" y="147863"/>
            <a:chExt cx="1498876" cy="452284"/>
          </a:xfrm>
          <a:solidFill>
            <a:srgbClr val="3EC1D5"/>
          </a:solidFill>
        </p:grpSpPr>
        <p:sp>
          <p:nvSpPr>
            <p:cNvPr id="16" name="Rectangle 15"/>
            <p:cNvSpPr/>
            <p:nvPr/>
          </p:nvSpPr>
          <p:spPr>
            <a:xfrm>
              <a:off x="-669628" y="147863"/>
              <a:ext cx="1354594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14540" y="147863"/>
              <a:ext cx="43708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85540" y="147863"/>
              <a:ext cx="43708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6305006" y="2766219"/>
            <a:ext cx="5582194" cy="794277"/>
          </a:xfrm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305006" y="3560496"/>
            <a:ext cx="5582194" cy="623121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96736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7525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 flipH="1">
            <a:off x="5573479" y="2430435"/>
            <a:ext cx="6618521" cy="1997131"/>
            <a:chOff x="-669628" y="147863"/>
            <a:chExt cx="1498876" cy="452284"/>
          </a:xfrm>
          <a:solidFill>
            <a:srgbClr val="3EC1D5"/>
          </a:solidFill>
        </p:grpSpPr>
        <p:sp>
          <p:nvSpPr>
            <p:cNvPr id="16" name="Rectangle 15"/>
            <p:cNvSpPr/>
            <p:nvPr/>
          </p:nvSpPr>
          <p:spPr>
            <a:xfrm>
              <a:off x="-669628" y="147863"/>
              <a:ext cx="1354594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14540" y="147863"/>
              <a:ext cx="43708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85540" y="147863"/>
              <a:ext cx="43708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6305006" y="2766219"/>
            <a:ext cx="5582194" cy="1417398"/>
          </a:xfrm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73278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715993"/>
            <a:ext cx="4891177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4891177" y="715992"/>
            <a:ext cx="7300823" cy="2821967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25" name="Rectangle 24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089890" y="3673783"/>
            <a:ext cx="6983427" cy="2819091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24D5E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0" name="Rectangle 19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sp>
        <p:nvSpPr>
          <p:cNvPr id="28" name="Title 19">
            <a:extLst>
              <a:ext uri="{FF2B5EF4-FFF2-40B4-BE49-F238E27FC236}">
                <a16:creationId xmlns:a16="http://schemas.microsoft.com/office/drawing/2014/main" id="{D8383FF3-5315-4896-9787-7E01828FB1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509448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795227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5421664" y="4887589"/>
            <a:ext cx="6770336" cy="1970411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 userDrawn="1"/>
        </p:nvSpPr>
        <p:spPr>
          <a:xfrm>
            <a:off x="0" y="715993"/>
            <a:ext cx="5421664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712976" y="875970"/>
            <a:ext cx="6222775" cy="377695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24D5E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9" name="Rectangle 18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3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267329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925530" y="432360"/>
            <a:ext cx="11308410" cy="215003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8357697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5421664" y="4887589"/>
            <a:ext cx="6770336" cy="1970411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 userDrawn="1"/>
        </p:nvSpPr>
        <p:spPr>
          <a:xfrm>
            <a:off x="0" y="715993"/>
            <a:ext cx="5421664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712976" y="875970"/>
            <a:ext cx="6222775" cy="377695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24D5E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9" name="Rectangle 18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3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509448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1740127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715993"/>
            <a:ext cx="4891177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4891177" y="715992"/>
            <a:ext cx="7300823" cy="2821967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25" name="Rectangle 24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089890" y="3673783"/>
            <a:ext cx="6983427" cy="2819091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24D5E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0" name="Rectangle 19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9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267329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18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925530" y="432360"/>
            <a:ext cx="11308410" cy="215003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0222138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715993"/>
            <a:ext cx="4891177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4891177" y="715992"/>
            <a:ext cx="7300823" cy="2821967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25" name="Rectangle 24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089890" y="3673783"/>
            <a:ext cx="6983427" cy="2819091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24D5E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0" name="Rectangle 19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sp>
        <p:nvSpPr>
          <p:cNvPr id="28" name="Title 19">
            <a:extLst>
              <a:ext uri="{FF2B5EF4-FFF2-40B4-BE49-F238E27FC236}">
                <a16:creationId xmlns:a16="http://schemas.microsoft.com/office/drawing/2014/main" id="{D8383FF3-5315-4896-9787-7E01828FB1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509448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8900430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715992"/>
            <a:ext cx="4891177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891177" y="715992"/>
            <a:ext cx="3705891" cy="5926346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731306" y="786957"/>
            <a:ext cx="3342011" cy="5705917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24D5E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267329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925530" y="432360"/>
            <a:ext cx="11308410" cy="215003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sp>
        <p:nvSpPr>
          <p:cNvPr id="3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4651206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715992"/>
            <a:ext cx="4891177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891177" y="715992"/>
            <a:ext cx="3705891" cy="5926346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731306" y="786957"/>
            <a:ext cx="3342011" cy="5705917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24D5E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sp>
        <p:nvSpPr>
          <p:cNvPr id="26" name="Title 19">
            <a:extLst>
              <a:ext uri="{FF2B5EF4-FFF2-40B4-BE49-F238E27FC236}">
                <a16:creationId xmlns:a16="http://schemas.microsoft.com/office/drawing/2014/main" id="{8CAE277D-D7E3-4249-B56A-E17AB0C52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509448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514774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8597069" y="715992"/>
            <a:ext cx="3594932" cy="592634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715992"/>
            <a:ext cx="4891177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891177" y="715992"/>
            <a:ext cx="3705891" cy="5926346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267329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925530" y="432360"/>
            <a:ext cx="11308410" cy="215003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sp>
        <p:nvSpPr>
          <p:cNvPr id="3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2055215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8597069" y="715992"/>
            <a:ext cx="3594932" cy="592634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715992"/>
            <a:ext cx="4891177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891177" y="715992"/>
            <a:ext cx="3705891" cy="5926346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sp>
        <p:nvSpPr>
          <p:cNvPr id="19" name="Title 19">
            <a:extLst>
              <a:ext uri="{FF2B5EF4-FFF2-40B4-BE49-F238E27FC236}">
                <a16:creationId xmlns:a16="http://schemas.microsoft.com/office/drawing/2014/main" id="{A27BB9D5-5671-4E6F-BF4F-E8CDD75570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509448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550848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 userDrawn="1"/>
        </p:nvGrpSpPr>
        <p:grpSpPr>
          <a:xfrm>
            <a:off x="0" y="1326363"/>
            <a:ext cx="12192000" cy="4970155"/>
            <a:chOff x="0" y="1105124"/>
            <a:chExt cx="12192000" cy="4970155"/>
          </a:xfrm>
        </p:grpSpPr>
        <p:sp>
          <p:nvSpPr>
            <p:cNvPr id="33" name="Rectangle 32"/>
            <p:cNvSpPr/>
            <p:nvPr/>
          </p:nvSpPr>
          <p:spPr>
            <a:xfrm>
              <a:off x="0" y="1913018"/>
              <a:ext cx="12192000" cy="3454409"/>
            </a:xfrm>
            <a:prstGeom prst="rect">
              <a:avLst/>
            </a:prstGeom>
            <a:solidFill>
              <a:srgbClr val="2F5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729927" y="1105124"/>
              <a:ext cx="3018108" cy="4949989"/>
              <a:chOff x="729927" y="1353321"/>
              <a:chExt cx="3018108" cy="4949989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52" name="Rectangle 51"/>
              <p:cNvSpPr/>
              <p:nvPr/>
            </p:nvSpPr>
            <p:spPr>
              <a:xfrm>
                <a:off x="729927" y="1956703"/>
                <a:ext cx="3018108" cy="2117316"/>
              </a:xfrm>
              <a:prstGeom prst="rect">
                <a:avLst/>
              </a:prstGeom>
              <a:solidFill>
                <a:srgbClr val="8497B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29927" y="4056925"/>
                <a:ext cx="3015692" cy="224638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29927" y="1353321"/>
                <a:ext cx="3015692" cy="60829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371780" y="1110796"/>
              <a:ext cx="7194059" cy="4964483"/>
              <a:chOff x="4371780" y="1358993"/>
              <a:chExt cx="7194059" cy="4964483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48" name="Rectangle 47"/>
              <p:cNvSpPr/>
              <p:nvPr/>
            </p:nvSpPr>
            <p:spPr>
              <a:xfrm>
                <a:off x="4371780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371780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967927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7967927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</p:grpSp>
      </p:grp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489448" y="1419253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489448" y="3922818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9346702" y="1427612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7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9346702" y="3931177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sp>
        <p:nvSpPr>
          <p:cNvPr id="38" name="Title 19">
            <a:extLst>
              <a:ext uri="{FF2B5EF4-FFF2-40B4-BE49-F238E27FC236}">
                <a16:creationId xmlns:a16="http://schemas.microsoft.com/office/drawing/2014/main" id="{57221D32-0989-4995-A7F2-AF62D36C66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267329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39" name="Text Placeholder 22">
            <a:extLst>
              <a:ext uri="{FF2B5EF4-FFF2-40B4-BE49-F238E27FC236}">
                <a16:creationId xmlns:a16="http://schemas.microsoft.com/office/drawing/2014/main" id="{091686EE-F289-4091-B7DD-274B92F930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5530" y="432360"/>
            <a:ext cx="11308410" cy="215003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545007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 userDrawn="1"/>
        </p:nvGrpSpPr>
        <p:grpSpPr>
          <a:xfrm>
            <a:off x="0" y="1326363"/>
            <a:ext cx="12192000" cy="4970155"/>
            <a:chOff x="0" y="1105124"/>
            <a:chExt cx="12192000" cy="4970155"/>
          </a:xfrm>
        </p:grpSpPr>
        <p:sp>
          <p:nvSpPr>
            <p:cNvPr id="33" name="Rectangle 32"/>
            <p:cNvSpPr/>
            <p:nvPr/>
          </p:nvSpPr>
          <p:spPr>
            <a:xfrm>
              <a:off x="0" y="1913018"/>
              <a:ext cx="12192000" cy="3454409"/>
            </a:xfrm>
            <a:prstGeom prst="rect">
              <a:avLst/>
            </a:prstGeom>
            <a:solidFill>
              <a:srgbClr val="2F5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729927" y="1105124"/>
              <a:ext cx="3018108" cy="4949989"/>
              <a:chOff x="729927" y="1353321"/>
              <a:chExt cx="3018108" cy="4949989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52" name="Rectangle 51"/>
              <p:cNvSpPr/>
              <p:nvPr/>
            </p:nvSpPr>
            <p:spPr>
              <a:xfrm>
                <a:off x="729927" y="1956703"/>
                <a:ext cx="3018108" cy="2117316"/>
              </a:xfrm>
              <a:prstGeom prst="rect">
                <a:avLst/>
              </a:prstGeom>
              <a:solidFill>
                <a:srgbClr val="8497B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29927" y="4056925"/>
                <a:ext cx="3015692" cy="224638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29927" y="1353321"/>
                <a:ext cx="3015692" cy="60829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371780" y="1110796"/>
              <a:ext cx="7194059" cy="4964483"/>
              <a:chOff x="4371780" y="1358993"/>
              <a:chExt cx="7194059" cy="4964483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48" name="Rectangle 47"/>
              <p:cNvSpPr/>
              <p:nvPr/>
            </p:nvSpPr>
            <p:spPr>
              <a:xfrm>
                <a:off x="4371780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371780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967927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7967927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</p:grpSp>
      </p:grp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489448" y="1419253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489448" y="3922818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9346702" y="1427612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7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9346702" y="3931177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sp>
        <p:nvSpPr>
          <p:cNvPr id="36" name="Title 19">
            <a:extLst>
              <a:ext uri="{FF2B5EF4-FFF2-40B4-BE49-F238E27FC236}">
                <a16:creationId xmlns:a16="http://schemas.microsoft.com/office/drawing/2014/main" id="{6C579913-573F-4CB4-A78D-6976EC39B1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509448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4389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715992"/>
            <a:ext cx="4891177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891177" y="715992"/>
            <a:ext cx="3705891" cy="5926346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731306" y="786957"/>
            <a:ext cx="3342011" cy="5705917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24D5E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267329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925530" y="432360"/>
            <a:ext cx="11308410" cy="215003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sp>
        <p:nvSpPr>
          <p:cNvPr id="3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98644792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 userDrawn="1"/>
        </p:nvGrpSpPr>
        <p:grpSpPr>
          <a:xfrm>
            <a:off x="0" y="1326363"/>
            <a:ext cx="12192000" cy="4970155"/>
            <a:chOff x="0" y="1105124"/>
            <a:chExt cx="12192000" cy="4970155"/>
          </a:xfrm>
        </p:grpSpPr>
        <p:sp>
          <p:nvSpPr>
            <p:cNvPr id="33" name="Rectangle 32"/>
            <p:cNvSpPr/>
            <p:nvPr/>
          </p:nvSpPr>
          <p:spPr>
            <a:xfrm>
              <a:off x="0" y="1913018"/>
              <a:ext cx="12192000" cy="3454409"/>
            </a:xfrm>
            <a:prstGeom prst="rect">
              <a:avLst/>
            </a:prstGeom>
            <a:solidFill>
              <a:srgbClr val="2F5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729927" y="1105124"/>
              <a:ext cx="3018108" cy="4949989"/>
              <a:chOff x="729927" y="1353321"/>
              <a:chExt cx="3018108" cy="4949989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52" name="Rectangle 51"/>
              <p:cNvSpPr/>
              <p:nvPr/>
            </p:nvSpPr>
            <p:spPr>
              <a:xfrm>
                <a:off x="729927" y="1956703"/>
                <a:ext cx="3018108" cy="2117316"/>
              </a:xfrm>
              <a:prstGeom prst="rect">
                <a:avLst/>
              </a:prstGeom>
              <a:solidFill>
                <a:srgbClr val="8497B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29927" y="4056925"/>
                <a:ext cx="3015692" cy="224638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29927" y="1353321"/>
                <a:ext cx="3015692" cy="60829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371780" y="1110796"/>
              <a:ext cx="7194059" cy="4964483"/>
              <a:chOff x="4371780" y="1358993"/>
              <a:chExt cx="7194059" cy="4964483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48" name="Rectangle 47"/>
              <p:cNvSpPr/>
              <p:nvPr/>
            </p:nvSpPr>
            <p:spPr>
              <a:xfrm>
                <a:off x="4371780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371780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967927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7967927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</p:grpSp>
      </p:grp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489448" y="1419253"/>
            <a:ext cx="3376150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489448" y="3922818"/>
            <a:ext cx="3376150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087360" y="1427612"/>
            <a:ext cx="3376150" cy="1368367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7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8087360" y="3931177"/>
            <a:ext cx="3376150" cy="1368367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sp>
        <p:nvSpPr>
          <p:cNvPr id="38" name="Title 19">
            <a:extLst>
              <a:ext uri="{FF2B5EF4-FFF2-40B4-BE49-F238E27FC236}">
                <a16:creationId xmlns:a16="http://schemas.microsoft.com/office/drawing/2014/main" id="{1C17E695-78E2-45B4-8E32-F650EFB39F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267329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39" name="Text Placeholder 22">
            <a:extLst>
              <a:ext uri="{FF2B5EF4-FFF2-40B4-BE49-F238E27FC236}">
                <a16:creationId xmlns:a16="http://schemas.microsoft.com/office/drawing/2014/main" id="{0A9C41E2-643E-432B-ACCF-3044DF1E8F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5530" y="432360"/>
            <a:ext cx="11308410" cy="215003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0653901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 userDrawn="1"/>
        </p:nvGrpSpPr>
        <p:grpSpPr>
          <a:xfrm>
            <a:off x="0" y="1326363"/>
            <a:ext cx="12192000" cy="4970155"/>
            <a:chOff x="0" y="1105124"/>
            <a:chExt cx="12192000" cy="4970155"/>
          </a:xfrm>
        </p:grpSpPr>
        <p:sp>
          <p:nvSpPr>
            <p:cNvPr id="33" name="Rectangle 32"/>
            <p:cNvSpPr/>
            <p:nvPr/>
          </p:nvSpPr>
          <p:spPr>
            <a:xfrm>
              <a:off x="0" y="1913018"/>
              <a:ext cx="12192000" cy="3454409"/>
            </a:xfrm>
            <a:prstGeom prst="rect">
              <a:avLst/>
            </a:prstGeom>
            <a:solidFill>
              <a:srgbClr val="2F5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729927" y="1105124"/>
              <a:ext cx="3018108" cy="4949989"/>
              <a:chOff x="729927" y="1353321"/>
              <a:chExt cx="3018108" cy="4949989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52" name="Rectangle 51"/>
              <p:cNvSpPr/>
              <p:nvPr/>
            </p:nvSpPr>
            <p:spPr>
              <a:xfrm>
                <a:off x="729927" y="1956703"/>
                <a:ext cx="3018108" cy="2117316"/>
              </a:xfrm>
              <a:prstGeom prst="rect">
                <a:avLst/>
              </a:prstGeom>
              <a:solidFill>
                <a:srgbClr val="8497B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29927" y="4056925"/>
                <a:ext cx="3015692" cy="224638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29927" y="1353321"/>
                <a:ext cx="3015692" cy="60829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371780" y="1110796"/>
              <a:ext cx="7194059" cy="4964483"/>
              <a:chOff x="4371780" y="1358993"/>
              <a:chExt cx="7194059" cy="4964483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48" name="Rectangle 47"/>
              <p:cNvSpPr/>
              <p:nvPr/>
            </p:nvSpPr>
            <p:spPr>
              <a:xfrm>
                <a:off x="4371780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371780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967927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7967927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</p:grpSp>
      </p:grp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489448" y="1419253"/>
            <a:ext cx="3376150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489448" y="3922818"/>
            <a:ext cx="3376150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087360" y="1427612"/>
            <a:ext cx="3376150" cy="1368367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7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8087360" y="3931177"/>
            <a:ext cx="3376150" cy="1368367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sp>
        <p:nvSpPr>
          <p:cNvPr id="36" name="Title 19">
            <a:extLst>
              <a:ext uri="{FF2B5EF4-FFF2-40B4-BE49-F238E27FC236}">
                <a16:creationId xmlns:a16="http://schemas.microsoft.com/office/drawing/2014/main" id="{0F0CB3FA-46F0-4018-968D-1158484BE6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509448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9136803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 userDrawn="1"/>
        </p:nvGrpSpPr>
        <p:grpSpPr>
          <a:xfrm>
            <a:off x="0" y="1326363"/>
            <a:ext cx="12192000" cy="4970155"/>
            <a:chOff x="0" y="1105124"/>
            <a:chExt cx="12192000" cy="4970155"/>
          </a:xfrm>
        </p:grpSpPr>
        <p:sp>
          <p:nvSpPr>
            <p:cNvPr id="33" name="Rectangle 32"/>
            <p:cNvSpPr/>
            <p:nvPr/>
          </p:nvSpPr>
          <p:spPr>
            <a:xfrm>
              <a:off x="0" y="1913018"/>
              <a:ext cx="12192000" cy="3454409"/>
            </a:xfrm>
            <a:prstGeom prst="rect">
              <a:avLst/>
            </a:prstGeom>
            <a:solidFill>
              <a:srgbClr val="2F5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729927" y="1105124"/>
              <a:ext cx="3018108" cy="4949989"/>
              <a:chOff x="729927" y="1353321"/>
              <a:chExt cx="3018108" cy="4949989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52" name="Rectangle 51"/>
              <p:cNvSpPr/>
              <p:nvPr/>
            </p:nvSpPr>
            <p:spPr>
              <a:xfrm>
                <a:off x="729927" y="1956703"/>
                <a:ext cx="3018108" cy="2117316"/>
              </a:xfrm>
              <a:prstGeom prst="rect">
                <a:avLst/>
              </a:prstGeom>
              <a:solidFill>
                <a:srgbClr val="8497B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29927" y="4056925"/>
                <a:ext cx="3015692" cy="224638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29927" y="1353321"/>
                <a:ext cx="3015692" cy="60829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371779" y="1110796"/>
              <a:ext cx="7194060" cy="4964483"/>
              <a:chOff x="4371779" y="1358993"/>
              <a:chExt cx="7194060" cy="4964483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48" name="Rectangle 47"/>
              <p:cNvSpPr/>
              <p:nvPr/>
            </p:nvSpPr>
            <p:spPr>
              <a:xfrm>
                <a:off x="4371780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371779" y="3842861"/>
                <a:ext cx="7194059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967927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489448" y="1419253"/>
            <a:ext cx="3376150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489448" y="3922818"/>
            <a:ext cx="6974062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087360" y="1427612"/>
            <a:ext cx="3376150" cy="1368367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sp>
        <p:nvSpPr>
          <p:cNvPr id="38" name="Title 19">
            <a:extLst>
              <a:ext uri="{FF2B5EF4-FFF2-40B4-BE49-F238E27FC236}">
                <a16:creationId xmlns:a16="http://schemas.microsoft.com/office/drawing/2014/main" id="{5ED9AFCA-EB6B-4F99-A604-1B394ABA78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267329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39" name="Text Placeholder 22">
            <a:extLst>
              <a:ext uri="{FF2B5EF4-FFF2-40B4-BE49-F238E27FC236}">
                <a16:creationId xmlns:a16="http://schemas.microsoft.com/office/drawing/2014/main" id="{E9F5CD4A-AE8A-4BE6-9F4C-959E3AF56B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5530" y="432360"/>
            <a:ext cx="11308410" cy="215003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1677055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 userDrawn="1"/>
        </p:nvGrpSpPr>
        <p:grpSpPr>
          <a:xfrm>
            <a:off x="0" y="1326363"/>
            <a:ext cx="12192000" cy="4970155"/>
            <a:chOff x="0" y="1105124"/>
            <a:chExt cx="12192000" cy="4970155"/>
          </a:xfrm>
        </p:grpSpPr>
        <p:sp>
          <p:nvSpPr>
            <p:cNvPr id="33" name="Rectangle 32"/>
            <p:cNvSpPr/>
            <p:nvPr/>
          </p:nvSpPr>
          <p:spPr>
            <a:xfrm>
              <a:off x="0" y="1913018"/>
              <a:ext cx="12192000" cy="3454409"/>
            </a:xfrm>
            <a:prstGeom prst="rect">
              <a:avLst/>
            </a:prstGeom>
            <a:solidFill>
              <a:srgbClr val="2F5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729927" y="1105124"/>
              <a:ext cx="3018108" cy="4949989"/>
              <a:chOff x="729927" y="1353321"/>
              <a:chExt cx="3018108" cy="4949989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52" name="Rectangle 51"/>
              <p:cNvSpPr/>
              <p:nvPr/>
            </p:nvSpPr>
            <p:spPr>
              <a:xfrm>
                <a:off x="729927" y="1956703"/>
                <a:ext cx="3018108" cy="2117316"/>
              </a:xfrm>
              <a:prstGeom prst="rect">
                <a:avLst/>
              </a:prstGeom>
              <a:solidFill>
                <a:srgbClr val="8497B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29927" y="4056925"/>
                <a:ext cx="3015692" cy="224638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29927" y="1353321"/>
                <a:ext cx="3015692" cy="60829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371779" y="1110796"/>
              <a:ext cx="7194060" cy="4964483"/>
              <a:chOff x="4371779" y="1358993"/>
              <a:chExt cx="7194060" cy="4964483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48" name="Rectangle 47"/>
              <p:cNvSpPr/>
              <p:nvPr/>
            </p:nvSpPr>
            <p:spPr>
              <a:xfrm>
                <a:off x="4371780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371779" y="3842861"/>
                <a:ext cx="7194059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967927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489448" y="1419253"/>
            <a:ext cx="3376150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489448" y="3922818"/>
            <a:ext cx="6974062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087360" y="1427612"/>
            <a:ext cx="3376150" cy="1368367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sp>
        <p:nvSpPr>
          <p:cNvPr id="36" name="Title 19">
            <a:extLst>
              <a:ext uri="{FF2B5EF4-FFF2-40B4-BE49-F238E27FC236}">
                <a16:creationId xmlns:a16="http://schemas.microsoft.com/office/drawing/2014/main" id="{E62DAD91-7336-4750-8041-C9B2784B7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509448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760052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7737026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6AA2C4C8-F2BC-4B16-B4B0-7E17B62957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4724760"/>
          </a:xfrm>
          <a:prstGeom prst="rect">
            <a:avLst/>
          </a:prstGeom>
        </p:spPr>
      </p:pic>
      <p:sp>
        <p:nvSpPr>
          <p:cNvPr id="63" name="Rectangle: Top Corners Rounded 62">
            <a:extLst>
              <a:ext uri="{FF2B5EF4-FFF2-40B4-BE49-F238E27FC236}">
                <a16:creationId xmlns:a16="http://schemas.microsoft.com/office/drawing/2014/main" id="{09DA72C3-BAF7-49D0-9A38-208861DA4A65}"/>
              </a:ext>
            </a:extLst>
          </p:cNvPr>
          <p:cNvSpPr/>
          <p:nvPr userDrawn="1"/>
        </p:nvSpPr>
        <p:spPr>
          <a:xfrm rot="10800000">
            <a:off x="4741457" y="0"/>
            <a:ext cx="2709087" cy="1096077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4" name="Picture 63" descr="Logo, company name&#10;&#10;Description automatically generated">
            <a:extLst>
              <a:ext uri="{FF2B5EF4-FFF2-40B4-BE49-F238E27FC236}">
                <a16:creationId xmlns:a16="http://schemas.microsoft.com/office/drawing/2014/main" id="{BA48DBB4-9757-4A26-8771-73AD048A5A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308" y="194589"/>
            <a:ext cx="1385384" cy="612235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B8EB659D-95D8-4B6A-BB25-02C70CB67FAB}"/>
              </a:ext>
            </a:extLst>
          </p:cNvPr>
          <p:cNvSpPr/>
          <p:nvPr userDrawn="1"/>
        </p:nvSpPr>
        <p:spPr>
          <a:xfrm flipH="1">
            <a:off x="0" y="2146151"/>
            <a:ext cx="12192000" cy="2648620"/>
          </a:xfrm>
          <a:prstGeom prst="rect">
            <a:avLst/>
          </a:prstGeom>
          <a:gradFill flip="none" rotWithShape="1">
            <a:gsLst>
              <a:gs pos="0">
                <a:srgbClr val="3CBEB4">
                  <a:alpha val="76000"/>
                </a:srgbClr>
              </a:gs>
              <a:gs pos="71000">
                <a:srgbClr val="0A7DAD">
                  <a:alpha val="68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E649480-46D7-4F87-A80E-37B35C39D8A4}"/>
              </a:ext>
            </a:extLst>
          </p:cNvPr>
          <p:cNvGrpSpPr/>
          <p:nvPr userDrawn="1"/>
        </p:nvGrpSpPr>
        <p:grpSpPr>
          <a:xfrm>
            <a:off x="765292" y="1296721"/>
            <a:ext cx="10689991" cy="1349657"/>
            <a:chOff x="765292" y="1567922"/>
            <a:chExt cx="10689991" cy="1349657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AE7196B-AF13-4C0F-9234-D384D8115661}"/>
                </a:ext>
              </a:extLst>
            </p:cNvPr>
            <p:cNvSpPr/>
            <p:nvPr/>
          </p:nvSpPr>
          <p:spPr>
            <a:xfrm>
              <a:off x="765292" y="1908668"/>
              <a:ext cx="1003513" cy="1008911"/>
            </a:xfrm>
            <a:prstGeom prst="ellipse">
              <a:avLst/>
            </a:prstGeom>
            <a:solidFill>
              <a:srgbClr val="3F2E88"/>
            </a:soli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55C3ABC-67CB-4E8D-8B8F-E2BC1B67D1B6}"/>
                </a:ext>
              </a:extLst>
            </p:cNvPr>
            <p:cNvSpPr/>
            <p:nvPr/>
          </p:nvSpPr>
          <p:spPr>
            <a:xfrm>
              <a:off x="3179769" y="1908668"/>
              <a:ext cx="1003513" cy="1008911"/>
            </a:xfrm>
            <a:prstGeom prst="ellipse">
              <a:avLst/>
            </a:prstGeom>
            <a:solidFill>
              <a:srgbClr val="3F2E88"/>
            </a:soli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EB59A4F-4DA0-44A6-80EF-082DB97BB6B7}"/>
                </a:ext>
              </a:extLst>
            </p:cNvPr>
            <p:cNvSpPr/>
            <p:nvPr/>
          </p:nvSpPr>
          <p:spPr>
            <a:xfrm>
              <a:off x="5594246" y="1908668"/>
              <a:ext cx="1003513" cy="1008911"/>
            </a:xfrm>
            <a:prstGeom prst="ellipse">
              <a:avLst/>
            </a:prstGeom>
            <a:solidFill>
              <a:srgbClr val="3F2E88"/>
            </a:soli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4D786DBF-CDB3-4F76-9983-09A36AF484B6}"/>
                </a:ext>
              </a:extLst>
            </p:cNvPr>
            <p:cNvSpPr/>
            <p:nvPr/>
          </p:nvSpPr>
          <p:spPr>
            <a:xfrm>
              <a:off x="8008723" y="1908668"/>
              <a:ext cx="1003513" cy="1008911"/>
            </a:xfrm>
            <a:prstGeom prst="ellipse">
              <a:avLst/>
            </a:prstGeom>
            <a:solidFill>
              <a:srgbClr val="3F2E88"/>
            </a:soli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79815F3-ECCC-4C37-944A-5CE31586D830}"/>
                </a:ext>
              </a:extLst>
            </p:cNvPr>
            <p:cNvSpPr/>
            <p:nvPr/>
          </p:nvSpPr>
          <p:spPr>
            <a:xfrm>
              <a:off x="10423198" y="1908668"/>
              <a:ext cx="1003513" cy="1008911"/>
            </a:xfrm>
            <a:prstGeom prst="ellipse">
              <a:avLst/>
            </a:prstGeom>
            <a:solidFill>
              <a:srgbClr val="3F2E88"/>
            </a:soli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p:pic>
          <p:nvPicPr>
            <p:cNvPr id="72" name="Picture 3" descr="D:\Presentation\Thank you slide\database (1).png">
              <a:extLst>
                <a:ext uri="{FF2B5EF4-FFF2-40B4-BE49-F238E27FC236}">
                  <a16:creationId xmlns:a16="http://schemas.microsoft.com/office/drawing/2014/main" id="{DF65E910-B035-490A-9508-3B17E94623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8232" y="2229623"/>
              <a:ext cx="443267" cy="443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4" descr="D:\Presentation\Thank you slide\network.png">
              <a:extLst>
                <a:ext uri="{FF2B5EF4-FFF2-40B4-BE49-F238E27FC236}">
                  <a16:creationId xmlns:a16="http://schemas.microsoft.com/office/drawing/2014/main" id="{D84F95D9-9AD4-4095-9DBC-3F0FEFD7B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4212" y="2196047"/>
              <a:ext cx="510416" cy="510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5" descr="D:\Presentation\Thank you slide\cubes.png">
              <a:extLst>
                <a:ext uri="{FF2B5EF4-FFF2-40B4-BE49-F238E27FC236}">
                  <a16:creationId xmlns:a16="http://schemas.microsoft.com/office/drawing/2014/main" id="{0B73C506-A15E-4224-BC94-0002A4EC4E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6757" y="2211380"/>
              <a:ext cx="479753" cy="479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6" descr="D:\Presentation\Thank you slide\cloud-computing_bg.png">
              <a:extLst>
                <a:ext uri="{FF2B5EF4-FFF2-40B4-BE49-F238E27FC236}">
                  <a16:creationId xmlns:a16="http://schemas.microsoft.com/office/drawing/2014/main" id="{383AB58E-F282-4C8E-B491-2F9FC48225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5728" y="2190171"/>
              <a:ext cx="522171" cy="522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7" descr="D:\Presentation\Thank you slide\wifi.png">
              <a:extLst>
                <a:ext uri="{FF2B5EF4-FFF2-40B4-BE49-F238E27FC236}">
                  <a16:creationId xmlns:a16="http://schemas.microsoft.com/office/drawing/2014/main" id="{1A5D7750-FB55-423D-A65A-9DBF0ABE84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8607" y="2154909"/>
              <a:ext cx="592692" cy="592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DCD072F-2696-4495-A7B0-F8385C86ABE0}"/>
                </a:ext>
              </a:extLst>
            </p:cNvPr>
            <p:cNvSpPr/>
            <p:nvPr/>
          </p:nvSpPr>
          <p:spPr>
            <a:xfrm>
              <a:off x="824097" y="1567922"/>
              <a:ext cx="85632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Storage</a:t>
              </a:r>
              <a:endParaRPr lang="en-US" sz="16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9C6E745-C6D4-4FCC-BA50-5EED790BC2D4}"/>
                </a:ext>
              </a:extLst>
            </p:cNvPr>
            <p:cNvSpPr/>
            <p:nvPr/>
          </p:nvSpPr>
          <p:spPr>
            <a:xfrm>
              <a:off x="3087791" y="1567922"/>
              <a:ext cx="11849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Networking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44A62C5-A18E-4B41-B6E4-6F5170646D5E}"/>
                </a:ext>
              </a:extLst>
            </p:cNvPr>
            <p:cNvSpPr/>
            <p:nvPr/>
          </p:nvSpPr>
          <p:spPr>
            <a:xfrm>
              <a:off x="5428190" y="1567922"/>
              <a:ext cx="133562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Virtualization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783D71E-186F-4DC7-8E20-D9E42A0B56F1}"/>
                </a:ext>
              </a:extLst>
            </p:cNvPr>
            <p:cNvSpPr/>
            <p:nvPr/>
          </p:nvSpPr>
          <p:spPr>
            <a:xfrm>
              <a:off x="8159208" y="1567922"/>
              <a:ext cx="67518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Cloud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6F499E1D-008C-4123-8563-E1E5E81AB1CB}"/>
                </a:ext>
              </a:extLst>
            </p:cNvPr>
            <p:cNvSpPr/>
            <p:nvPr/>
          </p:nvSpPr>
          <p:spPr>
            <a:xfrm>
              <a:off x="10382552" y="1567922"/>
              <a:ext cx="1072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IoT/AI/ML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847072D8-13ED-488C-A68E-073C0945CF14}"/>
              </a:ext>
            </a:extLst>
          </p:cNvPr>
          <p:cNvSpPr txBox="1"/>
          <p:nvPr userDrawn="1"/>
        </p:nvSpPr>
        <p:spPr>
          <a:xfrm>
            <a:off x="1526842" y="2881610"/>
            <a:ext cx="9138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ker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 the heart of Engineering Innovation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8B0DA43-5692-4CF6-B400-C3F93533B729}"/>
              </a:ext>
            </a:extLst>
          </p:cNvPr>
          <p:cNvGrpSpPr/>
          <p:nvPr userDrawn="1"/>
        </p:nvGrpSpPr>
        <p:grpSpPr>
          <a:xfrm>
            <a:off x="3260638" y="3964498"/>
            <a:ext cx="5747668" cy="338555"/>
            <a:chOff x="3333058" y="4053514"/>
            <a:chExt cx="5747668" cy="338555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44F8B1B2-2E6E-4DD2-A726-66DE22CBACDD}"/>
                </a:ext>
              </a:extLst>
            </p:cNvPr>
            <p:cNvGrpSpPr/>
            <p:nvPr/>
          </p:nvGrpSpPr>
          <p:grpSpPr>
            <a:xfrm>
              <a:off x="3333058" y="4053514"/>
              <a:ext cx="5747668" cy="338555"/>
              <a:chOff x="3381339" y="6304002"/>
              <a:chExt cx="5747668" cy="338555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9F1BB84-09E5-4444-941C-D6B7A237348A}"/>
                  </a:ext>
                </a:extLst>
              </p:cNvPr>
              <p:cNvSpPr/>
              <p:nvPr/>
            </p:nvSpPr>
            <p:spPr>
              <a:xfrm>
                <a:off x="3696944" y="6304003"/>
                <a:ext cx="192713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34">
                  <a:defRPr/>
                </a:pPr>
                <a:r>
                  <a:rPr lang="en-US" sz="1600" b="1" kern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www.calsoftinc.com</a:t>
                </a: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0BCE9687-567D-4924-AD24-6A0A3B8C1AB2}"/>
                  </a:ext>
                </a:extLst>
              </p:cNvPr>
              <p:cNvSpPr/>
              <p:nvPr/>
            </p:nvSpPr>
            <p:spPr>
              <a:xfrm>
                <a:off x="6576335" y="6304002"/>
                <a:ext cx="255267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34">
                  <a:defRPr/>
                </a:pPr>
                <a:r>
                  <a:rPr lang="en-US" sz="1600" b="1" kern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marketing@calsoftinc.com</a:t>
                </a:r>
              </a:p>
            </p:txBody>
          </p:sp>
          <p:sp>
            <p:nvSpPr>
              <p:cNvPr id="88" name="Freeform 164">
                <a:extLst>
                  <a:ext uri="{FF2B5EF4-FFF2-40B4-BE49-F238E27FC236}">
                    <a16:creationId xmlns:a16="http://schemas.microsoft.com/office/drawing/2014/main" id="{44467080-8466-465E-A964-34010357C1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81339" y="6318538"/>
                <a:ext cx="278706" cy="278706"/>
              </a:xfrm>
              <a:custGeom>
                <a:avLst/>
                <a:gdLst>
                  <a:gd name="T0" fmla="*/ 21 w 29"/>
                  <a:gd name="T1" fmla="*/ 25 h 29"/>
                  <a:gd name="T2" fmla="*/ 19 w 29"/>
                  <a:gd name="T3" fmla="*/ 24 h 29"/>
                  <a:gd name="T4" fmla="*/ 19 w 29"/>
                  <a:gd name="T5" fmla="*/ 23 h 29"/>
                  <a:gd name="T6" fmla="*/ 20 w 29"/>
                  <a:gd name="T7" fmla="*/ 23 h 29"/>
                  <a:gd name="T8" fmla="*/ 23 w 29"/>
                  <a:gd name="T9" fmla="*/ 23 h 29"/>
                  <a:gd name="T10" fmla="*/ 24 w 29"/>
                  <a:gd name="T11" fmla="*/ 17 h 29"/>
                  <a:gd name="T12" fmla="*/ 19 w 29"/>
                  <a:gd name="T13" fmla="*/ 21 h 29"/>
                  <a:gd name="T14" fmla="*/ 17 w 29"/>
                  <a:gd name="T15" fmla="*/ 21 h 29"/>
                  <a:gd name="T16" fmla="*/ 19 w 29"/>
                  <a:gd name="T17" fmla="*/ 18 h 29"/>
                  <a:gd name="T18" fmla="*/ 14 w 29"/>
                  <a:gd name="T19" fmla="*/ 21 h 29"/>
                  <a:gd name="T20" fmla="*/ 10 w 29"/>
                  <a:gd name="T21" fmla="*/ 19 h 29"/>
                  <a:gd name="T22" fmla="*/ 3 w 29"/>
                  <a:gd name="T23" fmla="*/ 21 h 29"/>
                  <a:gd name="T24" fmla="*/ 9 w 29"/>
                  <a:gd name="T25" fmla="*/ 26 h 29"/>
                  <a:gd name="T26" fmla="*/ 14 w 29"/>
                  <a:gd name="T27" fmla="*/ 25 h 29"/>
                  <a:gd name="T28" fmla="*/ 14 w 29"/>
                  <a:gd name="T29" fmla="*/ 27 h 29"/>
                  <a:gd name="T30" fmla="*/ 23 w 29"/>
                  <a:gd name="T31" fmla="*/ 8 h 29"/>
                  <a:gd name="T32" fmla="*/ 18 w 29"/>
                  <a:gd name="T33" fmla="*/ 8 h 29"/>
                  <a:gd name="T34" fmla="*/ 7 w 29"/>
                  <a:gd name="T35" fmla="*/ 15 h 29"/>
                  <a:gd name="T36" fmla="*/ 7 w 29"/>
                  <a:gd name="T37" fmla="*/ 11 h 29"/>
                  <a:gd name="T38" fmla="*/ 7 w 29"/>
                  <a:gd name="T39" fmla="*/ 15 h 29"/>
                  <a:gd name="T40" fmla="*/ 14 w 29"/>
                  <a:gd name="T41" fmla="*/ 23 h 29"/>
                  <a:gd name="T42" fmla="*/ 18 w 29"/>
                  <a:gd name="T43" fmla="*/ 23 h 29"/>
                  <a:gd name="T44" fmla="*/ 2 w 29"/>
                  <a:gd name="T45" fmla="*/ 18 h 29"/>
                  <a:gd name="T46" fmla="*/ 4 w 29"/>
                  <a:gd name="T47" fmla="*/ 8 h 29"/>
                  <a:gd name="T48" fmla="*/ 6 w 29"/>
                  <a:gd name="T49" fmla="*/ 10 h 29"/>
                  <a:gd name="T50" fmla="*/ 7 w 29"/>
                  <a:gd name="T51" fmla="*/ 10 h 29"/>
                  <a:gd name="T52" fmla="*/ 12 w 29"/>
                  <a:gd name="T53" fmla="*/ 9 h 29"/>
                  <a:gd name="T54" fmla="*/ 9 w 29"/>
                  <a:gd name="T55" fmla="*/ 11 h 29"/>
                  <a:gd name="T56" fmla="*/ 12 w 29"/>
                  <a:gd name="T57" fmla="*/ 10 h 29"/>
                  <a:gd name="T58" fmla="*/ 17 w 29"/>
                  <a:gd name="T59" fmla="*/ 11 h 29"/>
                  <a:gd name="T60" fmla="*/ 19 w 29"/>
                  <a:gd name="T61" fmla="*/ 17 h 29"/>
                  <a:gd name="T62" fmla="*/ 11 w 29"/>
                  <a:gd name="T63" fmla="*/ 18 h 29"/>
                  <a:gd name="T64" fmla="*/ 9 w 29"/>
                  <a:gd name="T65" fmla="*/ 15 h 29"/>
                  <a:gd name="T66" fmla="*/ 9 w 29"/>
                  <a:gd name="T67" fmla="*/ 18 h 29"/>
                  <a:gd name="T68" fmla="*/ 6 w 29"/>
                  <a:gd name="T69" fmla="*/ 15 h 29"/>
                  <a:gd name="T70" fmla="*/ 3 w 29"/>
                  <a:gd name="T71" fmla="*/ 18 h 29"/>
                  <a:gd name="T72" fmla="*/ 2 w 29"/>
                  <a:gd name="T73" fmla="*/ 18 h 29"/>
                  <a:gd name="T74" fmla="*/ 21 w 29"/>
                  <a:gd name="T75" fmla="*/ 15 h 29"/>
                  <a:gd name="T76" fmla="*/ 21 w 29"/>
                  <a:gd name="T77" fmla="*/ 17 h 29"/>
                  <a:gd name="T78" fmla="*/ 22 w 29"/>
                  <a:gd name="T79" fmla="*/ 13 h 29"/>
                  <a:gd name="T80" fmla="*/ 21 w 29"/>
                  <a:gd name="T81" fmla="*/ 10 h 29"/>
                  <a:gd name="T82" fmla="*/ 17 w 29"/>
                  <a:gd name="T83" fmla="*/ 10 h 29"/>
                  <a:gd name="T84" fmla="*/ 18 w 29"/>
                  <a:gd name="T85" fmla="*/ 8 h 29"/>
                  <a:gd name="T86" fmla="*/ 18 w 29"/>
                  <a:gd name="T87" fmla="*/ 7 h 29"/>
                  <a:gd name="T88" fmla="*/ 7 w 29"/>
                  <a:gd name="T89" fmla="*/ 7 h 29"/>
                  <a:gd name="T90" fmla="*/ 14 w 29"/>
                  <a:gd name="T91" fmla="*/ 2 h 29"/>
                  <a:gd name="T92" fmla="*/ 19 w 29"/>
                  <a:gd name="T93" fmla="*/ 5 h 29"/>
                  <a:gd name="T94" fmla="*/ 18 w 29"/>
                  <a:gd name="T95" fmla="*/ 2 h 29"/>
                  <a:gd name="T96" fmla="*/ 24 w 29"/>
                  <a:gd name="T97" fmla="*/ 7 h 29"/>
                  <a:gd name="T98" fmla="*/ 23 w 29"/>
                  <a:gd name="T99" fmla="*/ 8 h 29"/>
                  <a:gd name="T100" fmla="*/ 25 w 29"/>
                  <a:gd name="T101" fmla="*/ 8 h 29"/>
                  <a:gd name="T102" fmla="*/ 24 w 29"/>
                  <a:gd name="T103" fmla="*/ 15 h 29"/>
                  <a:gd name="T104" fmla="*/ 27 w 29"/>
                  <a:gd name="T105" fmla="*/ 14 h 29"/>
                  <a:gd name="T106" fmla="*/ 24 w 29"/>
                  <a:gd name="T107" fmla="*/ 16 h 29"/>
                  <a:gd name="T108" fmla="*/ 3 w 29"/>
                  <a:gd name="T109" fmla="*/ 19 h 29"/>
                  <a:gd name="T110" fmla="*/ 3 w 29"/>
                  <a:gd name="T111" fmla="*/ 20 h 29"/>
                  <a:gd name="T112" fmla="*/ 4 w 29"/>
                  <a:gd name="T113" fmla="*/ 7 h 29"/>
                  <a:gd name="T114" fmla="*/ 6 w 29"/>
                  <a:gd name="T115" fmla="*/ 5 h 29"/>
                  <a:gd name="T116" fmla="*/ 4 w 29"/>
                  <a:gd name="T117" fmla="*/ 7 h 29"/>
                  <a:gd name="T118" fmla="*/ 14 w 29"/>
                  <a:gd name="T119" fmla="*/ 29 h 29"/>
                  <a:gd name="T120" fmla="*/ 0 w 29"/>
                  <a:gd name="T121" fmla="*/ 14 h 29"/>
                  <a:gd name="T122" fmla="*/ 14 w 29"/>
                  <a:gd name="T123" fmla="*/ 0 h 29"/>
                  <a:gd name="T124" fmla="*/ 29 w 29"/>
                  <a:gd name="T125" fmla="*/ 1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9" h="29">
                    <a:moveTo>
                      <a:pt x="14" y="27"/>
                    </a:moveTo>
                    <a:cubicBezTo>
                      <a:pt x="17" y="27"/>
                      <a:pt x="19" y="26"/>
                      <a:pt x="21" y="25"/>
                    </a:cubicBezTo>
                    <a:cubicBezTo>
                      <a:pt x="21" y="25"/>
                      <a:pt x="20" y="25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8" y="24"/>
                    </a:cubicBezTo>
                    <a:cubicBezTo>
                      <a:pt x="18" y="24"/>
                      <a:pt x="19" y="24"/>
                      <a:pt x="19" y="23"/>
                    </a:cubicBezTo>
                    <a:cubicBezTo>
                      <a:pt x="19" y="23"/>
                      <a:pt x="19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4"/>
                      <a:pt x="21" y="24"/>
                      <a:pt x="22" y="24"/>
                    </a:cubicBezTo>
                    <a:cubicBezTo>
                      <a:pt x="23" y="24"/>
                      <a:pt x="23" y="23"/>
                      <a:pt x="23" y="23"/>
                    </a:cubicBezTo>
                    <a:cubicBezTo>
                      <a:pt x="24" y="22"/>
                      <a:pt x="25" y="21"/>
                      <a:pt x="25" y="20"/>
                    </a:cubicBezTo>
                    <a:cubicBezTo>
                      <a:pt x="25" y="19"/>
                      <a:pt x="24" y="18"/>
                      <a:pt x="24" y="17"/>
                    </a:cubicBezTo>
                    <a:cubicBezTo>
                      <a:pt x="23" y="17"/>
                      <a:pt x="21" y="18"/>
                      <a:pt x="20" y="18"/>
                    </a:cubicBezTo>
                    <a:cubicBezTo>
                      <a:pt x="20" y="19"/>
                      <a:pt x="19" y="20"/>
                      <a:pt x="19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1"/>
                      <a:pt x="18" y="21"/>
                      <a:pt x="17" y="21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9" y="19"/>
                      <a:pt x="19" y="18"/>
                    </a:cubicBezTo>
                    <a:cubicBezTo>
                      <a:pt x="17" y="19"/>
                      <a:pt x="14" y="19"/>
                      <a:pt x="12" y="19"/>
                    </a:cubicBezTo>
                    <a:cubicBezTo>
                      <a:pt x="12" y="20"/>
                      <a:pt x="13" y="21"/>
                      <a:pt x="14" y="21"/>
                    </a:cubicBezTo>
                    <a:cubicBezTo>
                      <a:pt x="14" y="21"/>
                      <a:pt x="13" y="22"/>
                      <a:pt x="13" y="22"/>
                    </a:cubicBezTo>
                    <a:cubicBezTo>
                      <a:pt x="12" y="21"/>
                      <a:pt x="11" y="20"/>
                      <a:pt x="10" y="19"/>
                    </a:cubicBezTo>
                    <a:cubicBezTo>
                      <a:pt x="8" y="19"/>
                      <a:pt x="6" y="19"/>
                      <a:pt x="4" y="19"/>
                    </a:cubicBezTo>
                    <a:cubicBezTo>
                      <a:pt x="4" y="20"/>
                      <a:pt x="4" y="20"/>
                      <a:pt x="3" y="21"/>
                    </a:cubicBezTo>
                    <a:cubicBezTo>
                      <a:pt x="4" y="22"/>
                      <a:pt x="5" y="23"/>
                      <a:pt x="5" y="23"/>
                    </a:cubicBezTo>
                    <a:cubicBezTo>
                      <a:pt x="6" y="24"/>
                      <a:pt x="7" y="25"/>
                      <a:pt x="9" y="26"/>
                    </a:cubicBezTo>
                    <a:cubicBezTo>
                      <a:pt x="10" y="25"/>
                      <a:pt x="12" y="25"/>
                      <a:pt x="13" y="24"/>
                    </a:cubicBezTo>
                    <a:cubicBezTo>
                      <a:pt x="14" y="24"/>
                      <a:pt x="14" y="24"/>
                      <a:pt x="14" y="25"/>
                    </a:cubicBezTo>
                    <a:cubicBezTo>
                      <a:pt x="13" y="25"/>
                      <a:pt x="12" y="26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lose/>
                    <a:moveTo>
                      <a:pt x="20" y="10"/>
                    </a:moveTo>
                    <a:cubicBezTo>
                      <a:pt x="22" y="10"/>
                      <a:pt x="23" y="9"/>
                      <a:pt x="23" y="8"/>
                    </a:cubicBezTo>
                    <a:cubicBezTo>
                      <a:pt x="23" y="6"/>
                      <a:pt x="22" y="5"/>
                      <a:pt x="20" y="5"/>
                    </a:cubicBezTo>
                    <a:cubicBezTo>
                      <a:pt x="19" y="5"/>
                      <a:pt x="18" y="6"/>
                      <a:pt x="18" y="8"/>
                    </a:cubicBezTo>
                    <a:cubicBezTo>
                      <a:pt x="18" y="9"/>
                      <a:pt x="19" y="10"/>
                      <a:pt x="20" y="10"/>
                    </a:cubicBezTo>
                    <a:close/>
                    <a:moveTo>
                      <a:pt x="7" y="15"/>
                    </a:moveTo>
                    <a:cubicBezTo>
                      <a:pt x="8" y="15"/>
                      <a:pt x="9" y="14"/>
                      <a:pt x="9" y="13"/>
                    </a:cubicBezTo>
                    <a:cubicBezTo>
                      <a:pt x="9" y="12"/>
                      <a:pt x="8" y="11"/>
                      <a:pt x="7" y="11"/>
                    </a:cubicBezTo>
                    <a:cubicBezTo>
                      <a:pt x="6" y="11"/>
                      <a:pt x="5" y="12"/>
                      <a:pt x="5" y="13"/>
                    </a:cubicBezTo>
                    <a:cubicBezTo>
                      <a:pt x="5" y="14"/>
                      <a:pt x="6" y="15"/>
                      <a:pt x="7" y="15"/>
                    </a:cubicBezTo>
                    <a:close/>
                    <a:moveTo>
                      <a:pt x="16" y="25"/>
                    </a:moveTo>
                    <a:cubicBezTo>
                      <a:pt x="15" y="25"/>
                      <a:pt x="14" y="24"/>
                      <a:pt x="14" y="23"/>
                    </a:cubicBezTo>
                    <a:cubicBezTo>
                      <a:pt x="14" y="22"/>
                      <a:pt x="15" y="21"/>
                      <a:pt x="16" y="21"/>
                    </a:cubicBezTo>
                    <a:cubicBezTo>
                      <a:pt x="17" y="21"/>
                      <a:pt x="18" y="22"/>
                      <a:pt x="18" y="23"/>
                    </a:cubicBezTo>
                    <a:cubicBezTo>
                      <a:pt x="18" y="24"/>
                      <a:pt x="17" y="25"/>
                      <a:pt x="16" y="25"/>
                    </a:cubicBezTo>
                    <a:close/>
                    <a:moveTo>
                      <a:pt x="2" y="18"/>
                    </a:moveTo>
                    <a:cubicBezTo>
                      <a:pt x="2" y="17"/>
                      <a:pt x="2" y="16"/>
                      <a:pt x="2" y="14"/>
                    </a:cubicBezTo>
                    <a:cubicBezTo>
                      <a:pt x="2" y="12"/>
                      <a:pt x="2" y="10"/>
                      <a:pt x="4" y="8"/>
                    </a:cubicBezTo>
                    <a:cubicBezTo>
                      <a:pt x="4" y="8"/>
                      <a:pt x="5" y="8"/>
                      <a:pt x="6" y="8"/>
                    </a:cubicBezTo>
                    <a:cubicBezTo>
                      <a:pt x="6" y="9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9"/>
                      <a:pt x="7" y="9"/>
                      <a:pt x="7" y="8"/>
                    </a:cubicBezTo>
                    <a:cubicBezTo>
                      <a:pt x="9" y="8"/>
                      <a:pt x="10" y="9"/>
                      <a:pt x="12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10"/>
                      <a:pt x="10" y="10"/>
                      <a:pt x="9" y="11"/>
                    </a:cubicBezTo>
                    <a:cubicBezTo>
                      <a:pt x="9" y="11"/>
                      <a:pt x="9" y="11"/>
                      <a:pt x="9" y="12"/>
                    </a:cubicBezTo>
                    <a:cubicBezTo>
                      <a:pt x="10" y="11"/>
                      <a:pt x="11" y="11"/>
                      <a:pt x="12" y="10"/>
                    </a:cubicBezTo>
                    <a:cubicBezTo>
                      <a:pt x="12" y="10"/>
                      <a:pt x="13" y="10"/>
                      <a:pt x="13" y="10"/>
                    </a:cubicBezTo>
                    <a:cubicBezTo>
                      <a:pt x="14" y="10"/>
                      <a:pt x="16" y="11"/>
                      <a:pt x="17" y="11"/>
                    </a:cubicBezTo>
                    <a:cubicBezTo>
                      <a:pt x="18" y="12"/>
                      <a:pt x="19" y="13"/>
                      <a:pt x="21" y="14"/>
                    </a:cubicBezTo>
                    <a:cubicBezTo>
                      <a:pt x="20" y="15"/>
                      <a:pt x="20" y="16"/>
                      <a:pt x="19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6" y="18"/>
                      <a:pt x="14" y="18"/>
                      <a:pt x="11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0" y="17"/>
                      <a:pt x="9" y="16"/>
                      <a:pt x="9" y="15"/>
                    </a:cubicBezTo>
                    <a:cubicBezTo>
                      <a:pt x="8" y="15"/>
                      <a:pt x="8" y="16"/>
                      <a:pt x="8" y="16"/>
                    </a:cubicBezTo>
                    <a:cubicBezTo>
                      <a:pt x="8" y="17"/>
                      <a:pt x="9" y="18"/>
                      <a:pt x="9" y="18"/>
                    </a:cubicBezTo>
                    <a:cubicBezTo>
                      <a:pt x="8" y="18"/>
                      <a:pt x="6" y="18"/>
                      <a:pt x="4" y="18"/>
                    </a:cubicBezTo>
                    <a:cubicBezTo>
                      <a:pt x="5" y="17"/>
                      <a:pt x="5" y="16"/>
                      <a:pt x="6" y="15"/>
                    </a:cubicBezTo>
                    <a:cubicBezTo>
                      <a:pt x="6" y="15"/>
                      <a:pt x="5" y="15"/>
                      <a:pt x="5" y="15"/>
                    </a:cubicBezTo>
                    <a:cubicBezTo>
                      <a:pt x="4" y="16"/>
                      <a:pt x="4" y="17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2" y="18"/>
                      <a:pt x="2" y="18"/>
                    </a:cubicBezTo>
                    <a:close/>
                    <a:moveTo>
                      <a:pt x="21" y="17"/>
                    </a:moveTo>
                    <a:cubicBezTo>
                      <a:pt x="21" y="16"/>
                      <a:pt x="21" y="15"/>
                      <a:pt x="21" y="15"/>
                    </a:cubicBezTo>
                    <a:cubicBezTo>
                      <a:pt x="22" y="15"/>
                      <a:pt x="22" y="15"/>
                      <a:pt x="23" y="16"/>
                    </a:cubicBezTo>
                    <a:cubicBezTo>
                      <a:pt x="22" y="16"/>
                      <a:pt x="22" y="17"/>
                      <a:pt x="21" y="17"/>
                    </a:cubicBezTo>
                    <a:close/>
                    <a:moveTo>
                      <a:pt x="24" y="15"/>
                    </a:moveTo>
                    <a:cubicBezTo>
                      <a:pt x="23" y="15"/>
                      <a:pt x="22" y="14"/>
                      <a:pt x="22" y="13"/>
                    </a:cubicBezTo>
                    <a:cubicBezTo>
                      <a:pt x="22" y="12"/>
                      <a:pt x="22" y="11"/>
                      <a:pt x="22" y="10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1" y="11"/>
                      <a:pt x="21" y="12"/>
                      <a:pt x="21" y="13"/>
                    </a:cubicBezTo>
                    <a:cubicBezTo>
                      <a:pt x="20" y="12"/>
                      <a:pt x="18" y="11"/>
                      <a:pt x="17" y="10"/>
                    </a:cubicBezTo>
                    <a:cubicBezTo>
                      <a:pt x="16" y="10"/>
                      <a:pt x="15" y="9"/>
                      <a:pt x="14" y="9"/>
                    </a:cubicBezTo>
                    <a:cubicBezTo>
                      <a:pt x="16" y="9"/>
                      <a:pt x="17" y="8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6" y="7"/>
                      <a:pt x="15" y="8"/>
                      <a:pt x="13" y="8"/>
                    </a:cubicBezTo>
                    <a:cubicBezTo>
                      <a:pt x="11" y="8"/>
                      <a:pt x="9" y="7"/>
                      <a:pt x="7" y="7"/>
                    </a:cubicBezTo>
                    <a:cubicBezTo>
                      <a:pt x="7" y="6"/>
                      <a:pt x="7" y="5"/>
                      <a:pt x="7" y="4"/>
                    </a:cubicBezTo>
                    <a:cubicBezTo>
                      <a:pt x="9" y="3"/>
                      <a:pt x="12" y="2"/>
                      <a:pt x="14" y="2"/>
                    </a:cubicBezTo>
                    <a:cubicBezTo>
                      <a:pt x="14" y="2"/>
                      <a:pt x="15" y="2"/>
                      <a:pt x="15" y="2"/>
                    </a:cubicBezTo>
                    <a:cubicBezTo>
                      <a:pt x="17" y="3"/>
                      <a:pt x="18" y="4"/>
                      <a:pt x="19" y="5"/>
                    </a:cubicBezTo>
                    <a:cubicBezTo>
                      <a:pt x="19" y="5"/>
                      <a:pt x="19" y="5"/>
                      <a:pt x="20" y="5"/>
                    </a:cubicBezTo>
                    <a:cubicBezTo>
                      <a:pt x="19" y="4"/>
                      <a:pt x="18" y="3"/>
                      <a:pt x="18" y="2"/>
                    </a:cubicBezTo>
                    <a:cubicBezTo>
                      <a:pt x="20" y="3"/>
                      <a:pt x="22" y="4"/>
                      <a:pt x="23" y="6"/>
                    </a:cubicBezTo>
                    <a:cubicBezTo>
                      <a:pt x="24" y="6"/>
                      <a:pt x="24" y="7"/>
                      <a:pt x="24" y="7"/>
                    </a:cubicBezTo>
                    <a:cubicBezTo>
                      <a:pt x="24" y="7"/>
                      <a:pt x="24" y="7"/>
                      <a:pt x="23" y="7"/>
                    </a:cubicBezTo>
                    <a:cubicBezTo>
                      <a:pt x="23" y="7"/>
                      <a:pt x="23" y="7"/>
                      <a:pt x="23" y="8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4" y="8"/>
                      <a:pt x="25" y="8"/>
                      <a:pt x="25" y="8"/>
                    </a:cubicBezTo>
                    <a:cubicBezTo>
                      <a:pt x="26" y="10"/>
                      <a:pt x="26" y="11"/>
                      <a:pt x="27" y="13"/>
                    </a:cubicBezTo>
                    <a:cubicBezTo>
                      <a:pt x="26" y="14"/>
                      <a:pt x="25" y="15"/>
                      <a:pt x="24" y="15"/>
                    </a:cubicBezTo>
                    <a:close/>
                    <a:moveTo>
                      <a:pt x="27" y="14"/>
                    </a:move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6"/>
                      <a:pt x="26" y="17"/>
                      <a:pt x="26" y="18"/>
                    </a:cubicBezTo>
                    <a:cubicBezTo>
                      <a:pt x="26" y="18"/>
                      <a:pt x="25" y="17"/>
                      <a:pt x="24" y="16"/>
                    </a:cubicBezTo>
                    <a:cubicBezTo>
                      <a:pt x="25" y="16"/>
                      <a:pt x="26" y="15"/>
                      <a:pt x="27" y="14"/>
                    </a:cubicBezTo>
                    <a:close/>
                    <a:moveTo>
                      <a:pt x="3" y="19"/>
                    </a:moveTo>
                    <a:cubicBezTo>
                      <a:pt x="3" y="19"/>
                      <a:pt x="3" y="19"/>
                      <a:pt x="2" y="19"/>
                    </a:cubicBezTo>
                    <a:cubicBezTo>
                      <a:pt x="3" y="19"/>
                      <a:pt x="3" y="19"/>
                      <a:pt x="3" y="20"/>
                    </a:cubicBezTo>
                    <a:cubicBezTo>
                      <a:pt x="3" y="19"/>
                      <a:pt x="3" y="19"/>
                      <a:pt x="3" y="19"/>
                    </a:cubicBezTo>
                    <a:close/>
                    <a:moveTo>
                      <a:pt x="4" y="7"/>
                    </a:moveTo>
                    <a:cubicBezTo>
                      <a:pt x="5" y="7"/>
                      <a:pt x="5" y="7"/>
                      <a:pt x="6" y="7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5" y="6"/>
                    </a:cubicBezTo>
                    <a:cubicBezTo>
                      <a:pt x="5" y="6"/>
                      <a:pt x="5" y="6"/>
                      <a:pt x="4" y="7"/>
                    </a:cubicBezTo>
                    <a:close/>
                    <a:moveTo>
                      <a:pt x="24" y="25"/>
                    </a:moveTo>
                    <a:cubicBezTo>
                      <a:pt x="22" y="27"/>
                      <a:pt x="18" y="29"/>
                      <a:pt x="14" y="29"/>
                    </a:cubicBezTo>
                    <a:cubicBezTo>
                      <a:pt x="10" y="29"/>
                      <a:pt x="6" y="27"/>
                      <a:pt x="4" y="25"/>
                    </a:cubicBezTo>
                    <a:cubicBezTo>
                      <a:pt x="1" y="22"/>
                      <a:pt x="0" y="18"/>
                      <a:pt x="0" y="14"/>
                    </a:cubicBezTo>
                    <a:cubicBezTo>
                      <a:pt x="0" y="10"/>
                      <a:pt x="1" y="7"/>
                      <a:pt x="4" y="4"/>
                    </a:cubicBezTo>
                    <a:cubicBezTo>
                      <a:pt x="6" y="2"/>
                      <a:pt x="10" y="0"/>
                      <a:pt x="14" y="0"/>
                    </a:cubicBezTo>
                    <a:cubicBezTo>
                      <a:pt x="18" y="0"/>
                      <a:pt x="22" y="2"/>
                      <a:pt x="24" y="4"/>
                    </a:cubicBezTo>
                    <a:cubicBezTo>
                      <a:pt x="27" y="7"/>
                      <a:pt x="29" y="10"/>
                      <a:pt x="29" y="14"/>
                    </a:cubicBezTo>
                    <a:cubicBezTo>
                      <a:pt x="29" y="18"/>
                      <a:pt x="27" y="22"/>
                      <a:pt x="24" y="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21889" tIns="60944" rIns="121889" bIns="60944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1866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5" name="AutoShape 83">
              <a:extLst>
                <a:ext uri="{FF2B5EF4-FFF2-40B4-BE49-F238E27FC236}">
                  <a16:creationId xmlns:a16="http://schemas.microsoft.com/office/drawing/2014/main" id="{C6D0D0F4-EABD-4451-9B4F-3DD3F34CBD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49856" y="4119171"/>
              <a:ext cx="331627" cy="21768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1610" y="13990"/>
                  </a:moveTo>
                  <a:cubicBezTo>
                    <a:pt x="11373" y="14259"/>
                    <a:pt x="11093" y="14400"/>
                    <a:pt x="10800" y="14400"/>
                  </a:cubicBezTo>
                  <a:cubicBezTo>
                    <a:pt x="10505" y="14400"/>
                    <a:pt x="10225" y="14259"/>
                    <a:pt x="9990" y="13990"/>
                  </a:cubicBezTo>
                  <a:lnTo>
                    <a:pt x="7198" y="10800"/>
                  </a:lnTo>
                  <a:lnTo>
                    <a:pt x="6636" y="10157"/>
                  </a:lnTo>
                  <a:lnTo>
                    <a:pt x="1349" y="4115"/>
                  </a:lnTo>
                  <a:lnTo>
                    <a:pt x="1349" y="4114"/>
                  </a:lnTo>
                  <a:cubicBezTo>
                    <a:pt x="1349" y="2980"/>
                    <a:pt x="1955" y="2057"/>
                    <a:pt x="2699" y="2057"/>
                  </a:cubicBezTo>
                  <a:lnTo>
                    <a:pt x="18899" y="2057"/>
                  </a:lnTo>
                  <a:cubicBezTo>
                    <a:pt x="19643" y="2057"/>
                    <a:pt x="20249" y="2980"/>
                    <a:pt x="20249" y="4114"/>
                  </a:cubicBezTo>
                  <a:cubicBezTo>
                    <a:pt x="20249" y="4114"/>
                    <a:pt x="11610" y="13990"/>
                    <a:pt x="11610" y="13990"/>
                  </a:cubicBezTo>
                  <a:close/>
                  <a:moveTo>
                    <a:pt x="20249" y="16198"/>
                  </a:moveTo>
                  <a:lnTo>
                    <a:pt x="15525" y="10800"/>
                  </a:lnTo>
                  <a:lnTo>
                    <a:pt x="20249" y="5399"/>
                  </a:lnTo>
                  <a:cubicBezTo>
                    <a:pt x="20249" y="5399"/>
                    <a:pt x="20249" y="16198"/>
                    <a:pt x="20249" y="16198"/>
                  </a:cubicBezTo>
                  <a:close/>
                  <a:moveTo>
                    <a:pt x="20249" y="17484"/>
                  </a:moveTo>
                  <a:cubicBezTo>
                    <a:pt x="20249" y="18620"/>
                    <a:pt x="19643" y="19541"/>
                    <a:pt x="18899" y="19541"/>
                  </a:cubicBezTo>
                  <a:lnTo>
                    <a:pt x="2699" y="19541"/>
                  </a:lnTo>
                  <a:cubicBezTo>
                    <a:pt x="1955" y="19541"/>
                    <a:pt x="1349" y="18620"/>
                    <a:pt x="1349" y="17484"/>
                  </a:cubicBezTo>
                  <a:lnTo>
                    <a:pt x="6636" y="11442"/>
                  </a:lnTo>
                  <a:lnTo>
                    <a:pt x="9585" y="14813"/>
                  </a:lnTo>
                  <a:cubicBezTo>
                    <a:pt x="9945" y="15222"/>
                    <a:pt x="10372" y="15429"/>
                    <a:pt x="10800" y="15429"/>
                  </a:cubicBezTo>
                  <a:cubicBezTo>
                    <a:pt x="11228" y="15429"/>
                    <a:pt x="11654" y="15222"/>
                    <a:pt x="12015" y="14813"/>
                  </a:cubicBezTo>
                  <a:lnTo>
                    <a:pt x="14963" y="11442"/>
                  </a:lnTo>
                  <a:cubicBezTo>
                    <a:pt x="14963" y="11442"/>
                    <a:pt x="20249" y="17484"/>
                    <a:pt x="20249" y="17484"/>
                  </a:cubicBezTo>
                  <a:close/>
                  <a:moveTo>
                    <a:pt x="1349" y="5399"/>
                  </a:moveTo>
                  <a:lnTo>
                    <a:pt x="6074" y="10800"/>
                  </a:lnTo>
                  <a:lnTo>
                    <a:pt x="1349" y="16198"/>
                  </a:lnTo>
                  <a:cubicBezTo>
                    <a:pt x="1349" y="16198"/>
                    <a:pt x="1349" y="5399"/>
                    <a:pt x="1349" y="5399"/>
                  </a:cubicBezTo>
                  <a:close/>
                  <a:moveTo>
                    <a:pt x="18899" y="0"/>
                  </a:moveTo>
                  <a:lnTo>
                    <a:pt x="2699" y="0"/>
                  </a:lnTo>
                  <a:cubicBezTo>
                    <a:pt x="1208" y="0"/>
                    <a:pt x="0" y="1842"/>
                    <a:pt x="0" y="4114"/>
                  </a:cubicBezTo>
                  <a:lnTo>
                    <a:pt x="0" y="17484"/>
                  </a:lnTo>
                  <a:cubicBezTo>
                    <a:pt x="0" y="19756"/>
                    <a:pt x="1208" y="21600"/>
                    <a:pt x="2699" y="21600"/>
                  </a:cubicBezTo>
                  <a:lnTo>
                    <a:pt x="18899" y="21600"/>
                  </a:lnTo>
                  <a:cubicBezTo>
                    <a:pt x="20391" y="21600"/>
                    <a:pt x="21600" y="19756"/>
                    <a:pt x="21600" y="17484"/>
                  </a:cubicBezTo>
                  <a:lnTo>
                    <a:pt x="21600" y="4114"/>
                  </a:lnTo>
                  <a:cubicBezTo>
                    <a:pt x="21600" y="1842"/>
                    <a:pt x="20391" y="0"/>
                    <a:pt x="18899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marL="0" marR="0" lvl="0" indent="0" algn="ctr" defTabSz="2285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</p:grpSp>
      <p:sp>
        <p:nvSpPr>
          <p:cNvPr id="89" name="Rectangle 88">
            <a:hlinkClick r:id="rId9"/>
            <a:extLst>
              <a:ext uri="{FF2B5EF4-FFF2-40B4-BE49-F238E27FC236}">
                <a16:creationId xmlns:a16="http://schemas.microsoft.com/office/drawing/2014/main" id="{2D2243FB-8FBB-4BE3-AB4E-40685AF41F90}"/>
              </a:ext>
            </a:extLst>
          </p:cNvPr>
          <p:cNvSpPr/>
          <p:nvPr userDrawn="1"/>
        </p:nvSpPr>
        <p:spPr>
          <a:xfrm>
            <a:off x="3183694" y="3945101"/>
            <a:ext cx="2319679" cy="35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90" name="Rectangle 89">
            <a:hlinkClick r:id="rId10"/>
            <a:extLst>
              <a:ext uri="{FF2B5EF4-FFF2-40B4-BE49-F238E27FC236}">
                <a16:creationId xmlns:a16="http://schemas.microsoft.com/office/drawing/2014/main" id="{A673C2E0-DDBC-4B43-BE6E-A9B0AB81EFAB}"/>
              </a:ext>
            </a:extLst>
          </p:cNvPr>
          <p:cNvSpPr/>
          <p:nvPr userDrawn="1"/>
        </p:nvSpPr>
        <p:spPr>
          <a:xfrm>
            <a:off x="6022720" y="3935824"/>
            <a:ext cx="2985586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16AA9A6-20C3-49B2-A568-753727CF6E26}"/>
              </a:ext>
            </a:extLst>
          </p:cNvPr>
          <p:cNvSpPr/>
          <p:nvPr userDrawn="1"/>
        </p:nvSpPr>
        <p:spPr>
          <a:xfrm>
            <a:off x="0" y="4459828"/>
            <a:ext cx="12192000" cy="2411083"/>
          </a:xfrm>
          <a:prstGeom prst="rect">
            <a:avLst/>
          </a:prstGeom>
          <a:solidFill>
            <a:srgbClr val="16183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B0D9679-B540-437C-9369-C824D0C90161}"/>
              </a:ext>
            </a:extLst>
          </p:cNvPr>
          <p:cNvGrpSpPr/>
          <p:nvPr userDrawn="1"/>
        </p:nvGrpSpPr>
        <p:grpSpPr>
          <a:xfrm>
            <a:off x="586165" y="4710317"/>
            <a:ext cx="11006418" cy="1329917"/>
            <a:chOff x="586165" y="4831963"/>
            <a:chExt cx="11006418" cy="1329917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DB38BE43-3FF8-470F-BF3B-BE5D0DE97015}"/>
                </a:ext>
              </a:extLst>
            </p:cNvPr>
            <p:cNvSpPr/>
            <p:nvPr/>
          </p:nvSpPr>
          <p:spPr>
            <a:xfrm>
              <a:off x="791895" y="4831964"/>
              <a:ext cx="2282855" cy="1329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0" tIns="34290" rIns="68580" bIns="34290" anchor="ctr">
              <a:spAutoFit/>
            </a:bodyPr>
            <a:lstStyle/>
            <a:p>
              <a:pPr defTabSz="685550">
                <a:lnSpc>
                  <a:spcPct val="120000"/>
                </a:lnSpc>
                <a:defRPr/>
              </a:pPr>
              <a:r>
                <a:rPr lang="en-US" sz="1400" b="1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United States</a:t>
              </a:r>
            </a:p>
            <a:p>
              <a:pPr defTabSz="685550">
                <a:lnSpc>
                  <a:spcPct val="120000"/>
                </a:lnSpc>
                <a:defRPr/>
              </a:pPr>
              <a:r>
                <a:rPr lang="en-US" sz="110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1762 Technology </a:t>
              </a:r>
            </a:p>
            <a:p>
              <a:pPr defTabSz="685550">
                <a:lnSpc>
                  <a:spcPct val="120000"/>
                </a:lnSpc>
                <a:defRPr/>
              </a:pPr>
              <a:r>
                <a:rPr lang="en-US" sz="110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DR STE 229,</a:t>
              </a:r>
            </a:p>
            <a:p>
              <a:pPr defTabSz="685550">
                <a:lnSpc>
                  <a:spcPct val="120000"/>
                </a:lnSpc>
                <a:defRPr/>
              </a:pPr>
              <a:r>
                <a:rPr lang="en-US" sz="110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San Jose, California – 95110-1385</a:t>
              </a:r>
            </a:p>
            <a:p>
              <a:pPr defTabSz="685550">
                <a:lnSpc>
                  <a:spcPct val="120000"/>
                </a:lnSpc>
                <a:defRPr/>
              </a:pPr>
              <a:r>
                <a:rPr lang="en-US" sz="110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United States</a:t>
              </a:r>
            </a:p>
            <a:p>
              <a:pPr defTabSz="685550">
                <a:lnSpc>
                  <a:spcPct val="120000"/>
                </a:lnSpc>
                <a:defRPr/>
              </a:pPr>
              <a:r>
                <a:rPr lang="en-US" sz="1100" b="1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Phone: </a:t>
              </a:r>
              <a:r>
                <a:rPr lang="en-US" sz="110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(408) 834 7086</a:t>
              </a: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04697A28-F797-4D65-8518-5C87E9B95819}"/>
                </a:ext>
              </a:extLst>
            </p:cNvPr>
            <p:cNvGrpSpPr/>
            <p:nvPr/>
          </p:nvGrpSpPr>
          <p:grpSpPr>
            <a:xfrm>
              <a:off x="586165" y="4897063"/>
              <a:ext cx="192476" cy="256927"/>
              <a:chOff x="2162719" y="4249228"/>
              <a:chExt cx="257027" cy="343093"/>
            </a:xfrm>
            <a:solidFill>
              <a:schemeClr val="accent4"/>
            </a:solidFill>
          </p:grpSpPr>
          <p:sp>
            <p:nvSpPr>
              <p:cNvPr id="107" name="AutoShape 108">
                <a:extLst>
                  <a:ext uri="{FF2B5EF4-FFF2-40B4-BE49-F238E27FC236}">
                    <a16:creationId xmlns:a16="http://schemas.microsoft.com/office/drawing/2014/main" id="{D2176350-678C-4975-A0C6-352AA78D92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6536" y="4313630"/>
                <a:ext cx="128807" cy="12880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00"/>
                    </a:moveTo>
                    <a:cubicBezTo>
                      <a:pt x="15764" y="1800"/>
                      <a:pt x="19800" y="5835"/>
                      <a:pt x="19800" y="10800"/>
                    </a:cubicBezTo>
                    <a:cubicBezTo>
                      <a:pt x="19800" y="15764"/>
                      <a:pt x="15764" y="19800"/>
                      <a:pt x="10800" y="19800"/>
                    </a:cubicBezTo>
                    <a:cubicBezTo>
                      <a:pt x="5835" y="19800"/>
                      <a:pt x="1800" y="15764"/>
                      <a:pt x="1800" y="10800"/>
                    </a:cubicBezTo>
                    <a:cubicBezTo>
                      <a:pt x="1800" y="5835"/>
                      <a:pt x="5835" y="1800"/>
                      <a:pt x="10800" y="1800"/>
                    </a:cubicBezTo>
                    <a:moveTo>
                      <a:pt x="10800" y="21599"/>
                    </a:moveTo>
                    <a:cubicBezTo>
                      <a:pt x="16756" y="21599"/>
                      <a:pt x="21600" y="16756"/>
                      <a:pt x="21600" y="10800"/>
                    </a:cubicBezTo>
                    <a:cubicBezTo>
                      <a:pt x="21600" y="4843"/>
                      <a:pt x="16756" y="0"/>
                      <a:pt x="10800" y="0"/>
                    </a:cubicBezTo>
                    <a:cubicBezTo>
                      <a:pt x="4843" y="0"/>
                      <a:pt x="0" y="4843"/>
                      <a:pt x="0" y="10800"/>
                    </a:cubicBezTo>
                    <a:cubicBezTo>
                      <a:pt x="0" y="16756"/>
                      <a:pt x="4843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5" tIns="19045" rIns="19045" bIns="19045" anchor="ctr"/>
              <a:lstStyle/>
              <a:p>
                <a:pPr algn="ctr" defTabSz="228555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  <a:sym typeface="Gill Sans" charset="0"/>
                </a:endParaRPr>
              </a:p>
            </p:txBody>
          </p:sp>
          <p:sp>
            <p:nvSpPr>
              <p:cNvPr id="108" name="AutoShape 109">
                <a:extLst>
                  <a:ext uri="{FF2B5EF4-FFF2-40B4-BE49-F238E27FC236}">
                    <a16:creationId xmlns:a16="http://schemas.microsoft.com/office/drawing/2014/main" id="{6BF06E25-30AD-4C9D-9793-58D30F69D5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2719" y="4249228"/>
                <a:ext cx="257027" cy="34309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04" y="20170"/>
                    </a:moveTo>
                    <a:cubicBezTo>
                      <a:pt x="10885" y="20184"/>
                      <a:pt x="10830" y="20215"/>
                      <a:pt x="10782" y="20237"/>
                    </a:cubicBezTo>
                    <a:cubicBezTo>
                      <a:pt x="10774" y="20218"/>
                      <a:pt x="10707" y="20178"/>
                      <a:pt x="10666" y="20147"/>
                    </a:cubicBezTo>
                    <a:cubicBezTo>
                      <a:pt x="7368" y="17300"/>
                      <a:pt x="1799" y="12497"/>
                      <a:pt x="1799" y="8101"/>
                    </a:cubicBezTo>
                    <a:cubicBezTo>
                      <a:pt x="1799" y="4378"/>
                      <a:pt x="5838" y="1350"/>
                      <a:pt x="10800" y="1350"/>
                    </a:cubicBezTo>
                    <a:cubicBezTo>
                      <a:pt x="15762" y="1350"/>
                      <a:pt x="19800" y="4378"/>
                      <a:pt x="19800" y="8101"/>
                    </a:cubicBezTo>
                    <a:cubicBezTo>
                      <a:pt x="19800" y="12497"/>
                      <a:pt x="14231" y="17300"/>
                      <a:pt x="10904" y="20170"/>
                    </a:cubicBezTo>
                    <a:moveTo>
                      <a:pt x="10800" y="0"/>
                    </a:moveTo>
                    <a:cubicBezTo>
                      <a:pt x="4844" y="0"/>
                      <a:pt x="0" y="3588"/>
                      <a:pt x="0" y="8101"/>
                    </a:cubicBezTo>
                    <a:cubicBezTo>
                      <a:pt x="0" y="12826"/>
                      <a:pt x="5400" y="17660"/>
                      <a:pt x="9337" y="21056"/>
                    </a:cubicBezTo>
                    <a:cubicBezTo>
                      <a:pt x="9352" y="21070"/>
                      <a:pt x="9984" y="21599"/>
                      <a:pt x="10766" y="21599"/>
                    </a:cubicBezTo>
                    <a:lnTo>
                      <a:pt x="10834" y="21599"/>
                    </a:lnTo>
                    <a:cubicBezTo>
                      <a:pt x="11615" y="21599"/>
                      <a:pt x="12247" y="21070"/>
                      <a:pt x="12262" y="21056"/>
                    </a:cubicBezTo>
                    <a:cubicBezTo>
                      <a:pt x="16200" y="17660"/>
                      <a:pt x="21599" y="12826"/>
                      <a:pt x="21599" y="8101"/>
                    </a:cubicBezTo>
                    <a:cubicBezTo>
                      <a:pt x="21599" y="3588"/>
                      <a:pt x="16755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5" tIns="19045" rIns="19045" bIns="19045" anchor="ctr"/>
              <a:lstStyle/>
              <a:p>
                <a:pPr algn="ctr" defTabSz="228555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  <a:sym typeface="Gill Sans" charset="0"/>
                </a:endParaRPr>
              </a:p>
            </p:txBody>
          </p:sp>
        </p:grp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471CD1F-A426-461C-846F-5A08795FB566}"/>
                </a:ext>
              </a:extLst>
            </p:cNvPr>
            <p:cNvSpPr/>
            <p:nvPr/>
          </p:nvSpPr>
          <p:spPr>
            <a:xfrm>
              <a:off x="3387187" y="4831963"/>
              <a:ext cx="1990296" cy="1329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0" tIns="34290" rIns="68580" bIns="34290" anchor="ctr">
              <a:spAutoFit/>
            </a:bodyPr>
            <a:lstStyle/>
            <a:p>
              <a:pPr defTabSz="685834">
                <a:lnSpc>
                  <a:spcPct val="120000"/>
                </a:lnSpc>
                <a:defRPr/>
              </a:pPr>
              <a:r>
                <a:rPr lang="en-US" sz="1400" b="1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Corporate Headquarter</a:t>
              </a:r>
              <a:br>
                <a:rPr lang="en-US" sz="1100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100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S. No 320/1/C, </a:t>
              </a:r>
            </a:p>
            <a:p>
              <a:pPr defTabSz="685834">
                <a:lnSpc>
                  <a:spcPct val="120000"/>
                </a:lnSpc>
                <a:defRPr/>
              </a:pPr>
              <a:r>
                <a:rPr lang="en-US" sz="1100" kern="0" err="1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Bavdhan</a:t>
              </a:r>
              <a:r>
                <a:rPr lang="en-US" sz="1100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 (B)</a:t>
              </a:r>
              <a:br>
                <a:rPr lang="en-US" sz="1100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100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Tal – </a:t>
              </a:r>
              <a:r>
                <a:rPr lang="en-US" sz="1100" kern="0" err="1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Mulshi</a:t>
              </a:r>
              <a:r>
                <a:rPr lang="en-US" sz="1100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,</a:t>
              </a:r>
              <a:br>
                <a:rPr lang="en-US" sz="1100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100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Pune – 411 021,</a:t>
              </a:r>
              <a:br>
                <a:rPr lang="en-US" sz="1100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100" b="1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Phone:</a:t>
              </a:r>
              <a:r>
                <a:rPr lang="en-US" sz="1100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 +91 (20) 6654 4444</a:t>
              </a: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85D7090F-29B5-4BA4-917D-E7A111C88ABA}"/>
                </a:ext>
              </a:extLst>
            </p:cNvPr>
            <p:cNvGrpSpPr/>
            <p:nvPr/>
          </p:nvGrpSpPr>
          <p:grpSpPr>
            <a:xfrm>
              <a:off x="3161586" y="4897063"/>
              <a:ext cx="192476" cy="256927"/>
              <a:chOff x="2162719" y="4249228"/>
              <a:chExt cx="257027" cy="343093"/>
            </a:xfrm>
            <a:solidFill>
              <a:schemeClr val="accent4"/>
            </a:solidFill>
          </p:grpSpPr>
          <p:sp>
            <p:nvSpPr>
              <p:cNvPr id="105" name="AutoShape 108">
                <a:extLst>
                  <a:ext uri="{FF2B5EF4-FFF2-40B4-BE49-F238E27FC236}">
                    <a16:creationId xmlns:a16="http://schemas.microsoft.com/office/drawing/2014/main" id="{392A389D-54FC-48E5-823D-18630A227B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6536" y="4313630"/>
                <a:ext cx="128807" cy="12880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00"/>
                    </a:moveTo>
                    <a:cubicBezTo>
                      <a:pt x="15764" y="1800"/>
                      <a:pt x="19800" y="5835"/>
                      <a:pt x="19800" y="10800"/>
                    </a:cubicBezTo>
                    <a:cubicBezTo>
                      <a:pt x="19800" y="15764"/>
                      <a:pt x="15764" y="19800"/>
                      <a:pt x="10800" y="19800"/>
                    </a:cubicBezTo>
                    <a:cubicBezTo>
                      <a:pt x="5835" y="19800"/>
                      <a:pt x="1800" y="15764"/>
                      <a:pt x="1800" y="10800"/>
                    </a:cubicBezTo>
                    <a:cubicBezTo>
                      <a:pt x="1800" y="5835"/>
                      <a:pt x="5835" y="1800"/>
                      <a:pt x="10800" y="1800"/>
                    </a:cubicBezTo>
                    <a:moveTo>
                      <a:pt x="10800" y="21599"/>
                    </a:moveTo>
                    <a:cubicBezTo>
                      <a:pt x="16756" y="21599"/>
                      <a:pt x="21600" y="16756"/>
                      <a:pt x="21600" y="10800"/>
                    </a:cubicBezTo>
                    <a:cubicBezTo>
                      <a:pt x="21600" y="4843"/>
                      <a:pt x="16756" y="0"/>
                      <a:pt x="10800" y="0"/>
                    </a:cubicBezTo>
                    <a:cubicBezTo>
                      <a:pt x="4843" y="0"/>
                      <a:pt x="0" y="4843"/>
                      <a:pt x="0" y="10800"/>
                    </a:cubicBezTo>
                    <a:cubicBezTo>
                      <a:pt x="0" y="16756"/>
                      <a:pt x="4843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5" tIns="19045" rIns="19045" bIns="19045" anchor="ctr"/>
              <a:lstStyle/>
              <a:p>
                <a:pPr algn="ctr" defTabSz="228555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  <a:sym typeface="Gill Sans" charset="0"/>
                </a:endParaRPr>
              </a:p>
            </p:txBody>
          </p:sp>
          <p:sp>
            <p:nvSpPr>
              <p:cNvPr id="106" name="AutoShape 109">
                <a:extLst>
                  <a:ext uri="{FF2B5EF4-FFF2-40B4-BE49-F238E27FC236}">
                    <a16:creationId xmlns:a16="http://schemas.microsoft.com/office/drawing/2014/main" id="{13F3CCE6-F931-4C59-A3AD-6E4D606ED1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2719" y="4249228"/>
                <a:ext cx="257027" cy="34309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04" y="20170"/>
                    </a:moveTo>
                    <a:cubicBezTo>
                      <a:pt x="10885" y="20184"/>
                      <a:pt x="10830" y="20215"/>
                      <a:pt x="10782" y="20237"/>
                    </a:cubicBezTo>
                    <a:cubicBezTo>
                      <a:pt x="10774" y="20218"/>
                      <a:pt x="10707" y="20178"/>
                      <a:pt x="10666" y="20147"/>
                    </a:cubicBezTo>
                    <a:cubicBezTo>
                      <a:pt x="7368" y="17300"/>
                      <a:pt x="1799" y="12497"/>
                      <a:pt x="1799" y="8101"/>
                    </a:cubicBezTo>
                    <a:cubicBezTo>
                      <a:pt x="1799" y="4378"/>
                      <a:pt x="5838" y="1350"/>
                      <a:pt x="10800" y="1350"/>
                    </a:cubicBezTo>
                    <a:cubicBezTo>
                      <a:pt x="15762" y="1350"/>
                      <a:pt x="19800" y="4378"/>
                      <a:pt x="19800" y="8101"/>
                    </a:cubicBezTo>
                    <a:cubicBezTo>
                      <a:pt x="19800" y="12497"/>
                      <a:pt x="14231" y="17300"/>
                      <a:pt x="10904" y="20170"/>
                    </a:cubicBezTo>
                    <a:moveTo>
                      <a:pt x="10800" y="0"/>
                    </a:moveTo>
                    <a:cubicBezTo>
                      <a:pt x="4844" y="0"/>
                      <a:pt x="0" y="3588"/>
                      <a:pt x="0" y="8101"/>
                    </a:cubicBezTo>
                    <a:cubicBezTo>
                      <a:pt x="0" y="12826"/>
                      <a:pt x="5400" y="17660"/>
                      <a:pt x="9337" y="21056"/>
                    </a:cubicBezTo>
                    <a:cubicBezTo>
                      <a:pt x="9352" y="21070"/>
                      <a:pt x="9984" y="21599"/>
                      <a:pt x="10766" y="21599"/>
                    </a:cubicBezTo>
                    <a:lnTo>
                      <a:pt x="10834" y="21599"/>
                    </a:lnTo>
                    <a:cubicBezTo>
                      <a:pt x="11615" y="21599"/>
                      <a:pt x="12247" y="21070"/>
                      <a:pt x="12262" y="21056"/>
                    </a:cubicBezTo>
                    <a:cubicBezTo>
                      <a:pt x="16200" y="17660"/>
                      <a:pt x="21599" y="12826"/>
                      <a:pt x="21599" y="8101"/>
                    </a:cubicBezTo>
                    <a:cubicBezTo>
                      <a:pt x="21599" y="3588"/>
                      <a:pt x="16755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5" tIns="19045" rIns="19045" bIns="19045" anchor="ctr"/>
              <a:lstStyle/>
              <a:p>
                <a:pPr algn="ctr" defTabSz="228555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  <a:sym typeface="Gill Sans" charset="0"/>
                </a:endParaRPr>
              </a:p>
            </p:txBody>
          </p: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36D38BB-F20C-4460-B204-5EEDD65B090D}"/>
                </a:ext>
              </a:extLst>
            </p:cNvPr>
            <p:cNvSpPr/>
            <p:nvPr/>
          </p:nvSpPr>
          <p:spPr>
            <a:xfrm>
              <a:off x="6358830" y="4831964"/>
              <a:ext cx="2482021" cy="1329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0" tIns="34290" rIns="68580" bIns="34290" anchor="ctr">
              <a:spAutoFit/>
            </a:bodyPr>
            <a:lstStyle/>
            <a:p>
              <a:pPr defTabSz="685550">
                <a:lnSpc>
                  <a:spcPct val="120000"/>
                </a:lnSpc>
                <a:defRPr/>
              </a:pPr>
              <a:r>
                <a:rPr lang="en-US" sz="1400" b="1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Hinjewadi (Pune, India)</a:t>
              </a:r>
            </a:p>
            <a:p>
              <a:pPr defTabSz="685834">
                <a:lnSpc>
                  <a:spcPct val="120000"/>
                </a:lnSpc>
                <a:defRPr/>
              </a:pPr>
              <a:r>
                <a:rPr lang="en-US" sz="1100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Block Congo, Embassy </a:t>
              </a:r>
              <a:r>
                <a:rPr lang="en-US" sz="1100" kern="0" err="1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Techzone</a:t>
              </a:r>
              <a:r>
                <a:rPr lang="en-US" sz="1100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, </a:t>
              </a:r>
            </a:p>
            <a:p>
              <a:pPr defTabSz="685834">
                <a:lnSpc>
                  <a:spcPct val="120000"/>
                </a:lnSpc>
                <a:defRPr/>
              </a:pPr>
              <a:r>
                <a:rPr lang="en-US" sz="1100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Wing B, 7th  Floor, Phase II, </a:t>
              </a:r>
            </a:p>
            <a:p>
              <a:pPr defTabSz="685834">
                <a:lnSpc>
                  <a:spcPct val="120000"/>
                </a:lnSpc>
                <a:defRPr/>
              </a:pPr>
              <a:r>
                <a:rPr lang="en-US" sz="1100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Hinjewadi,</a:t>
              </a:r>
              <a:br>
                <a:rPr lang="en-US" sz="1100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100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Pune – 411057,</a:t>
              </a:r>
              <a:br>
                <a:rPr lang="en-US" sz="1100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100" b="1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Phone: </a:t>
              </a:r>
              <a:r>
                <a:rPr lang="en-US" sz="1100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 +91 (20) 6654 4444</a:t>
              </a: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AE849FAF-F3EB-4172-BEC3-8B09FFB6A864}"/>
                </a:ext>
              </a:extLst>
            </p:cNvPr>
            <p:cNvGrpSpPr/>
            <p:nvPr/>
          </p:nvGrpSpPr>
          <p:grpSpPr>
            <a:xfrm>
              <a:off x="6150816" y="4897063"/>
              <a:ext cx="192476" cy="256927"/>
              <a:chOff x="2162719" y="4249228"/>
              <a:chExt cx="257027" cy="343093"/>
            </a:xfrm>
            <a:solidFill>
              <a:schemeClr val="accent4"/>
            </a:solidFill>
          </p:grpSpPr>
          <p:sp>
            <p:nvSpPr>
              <p:cNvPr id="103" name="AutoShape 108">
                <a:extLst>
                  <a:ext uri="{FF2B5EF4-FFF2-40B4-BE49-F238E27FC236}">
                    <a16:creationId xmlns:a16="http://schemas.microsoft.com/office/drawing/2014/main" id="{28BF7446-6F47-4041-90B9-73844A73C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6536" y="4313630"/>
                <a:ext cx="128807" cy="12880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00"/>
                    </a:moveTo>
                    <a:cubicBezTo>
                      <a:pt x="15764" y="1800"/>
                      <a:pt x="19800" y="5835"/>
                      <a:pt x="19800" y="10800"/>
                    </a:cubicBezTo>
                    <a:cubicBezTo>
                      <a:pt x="19800" y="15764"/>
                      <a:pt x="15764" y="19800"/>
                      <a:pt x="10800" y="19800"/>
                    </a:cubicBezTo>
                    <a:cubicBezTo>
                      <a:pt x="5835" y="19800"/>
                      <a:pt x="1800" y="15764"/>
                      <a:pt x="1800" y="10800"/>
                    </a:cubicBezTo>
                    <a:cubicBezTo>
                      <a:pt x="1800" y="5835"/>
                      <a:pt x="5835" y="1800"/>
                      <a:pt x="10800" y="1800"/>
                    </a:cubicBezTo>
                    <a:moveTo>
                      <a:pt x="10800" y="21599"/>
                    </a:moveTo>
                    <a:cubicBezTo>
                      <a:pt x="16756" y="21599"/>
                      <a:pt x="21600" y="16756"/>
                      <a:pt x="21600" y="10800"/>
                    </a:cubicBezTo>
                    <a:cubicBezTo>
                      <a:pt x="21600" y="4843"/>
                      <a:pt x="16756" y="0"/>
                      <a:pt x="10800" y="0"/>
                    </a:cubicBezTo>
                    <a:cubicBezTo>
                      <a:pt x="4843" y="0"/>
                      <a:pt x="0" y="4843"/>
                      <a:pt x="0" y="10800"/>
                    </a:cubicBezTo>
                    <a:cubicBezTo>
                      <a:pt x="0" y="16756"/>
                      <a:pt x="4843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5" tIns="19045" rIns="19045" bIns="19045" anchor="ctr"/>
              <a:lstStyle/>
              <a:p>
                <a:pPr algn="ctr" defTabSz="228555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  <a:sym typeface="Gill Sans" charset="0"/>
                </a:endParaRPr>
              </a:p>
            </p:txBody>
          </p:sp>
          <p:sp>
            <p:nvSpPr>
              <p:cNvPr id="104" name="AutoShape 109">
                <a:extLst>
                  <a:ext uri="{FF2B5EF4-FFF2-40B4-BE49-F238E27FC236}">
                    <a16:creationId xmlns:a16="http://schemas.microsoft.com/office/drawing/2014/main" id="{F22B96EF-A8D2-401D-9F8D-9BD5582154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2719" y="4249228"/>
                <a:ext cx="257027" cy="34309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04" y="20170"/>
                    </a:moveTo>
                    <a:cubicBezTo>
                      <a:pt x="10885" y="20184"/>
                      <a:pt x="10830" y="20215"/>
                      <a:pt x="10782" y="20237"/>
                    </a:cubicBezTo>
                    <a:cubicBezTo>
                      <a:pt x="10774" y="20218"/>
                      <a:pt x="10707" y="20178"/>
                      <a:pt x="10666" y="20147"/>
                    </a:cubicBezTo>
                    <a:cubicBezTo>
                      <a:pt x="7368" y="17300"/>
                      <a:pt x="1799" y="12497"/>
                      <a:pt x="1799" y="8101"/>
                    </a:cubicBezTo>
                    <a:cubicBezTo>
                      <a:pt x="1799" y="4378"/>
                      <a:pt x="5838" y="1350"/>
                      <a:pt x="10800" y="1350"/>
                    </a:cubicBezTo>
                    <a:cubicBezTo>
                      <a:pt x="15762" y="1350"/>
                      <a:pt x="19800" y="4378"/>
                      <a:pt x="19800" y="8101"/>
                    </a:cubicBezTo>
                    <a:cubicBezTo>
                      <a:pt x="19800" y="12497"/>
                      <a:pt x="14231" y="17300"/>
                      <a:pt x="10904" y="20170"/>
                    </a:cubicBezTo>
                    <a:moveTo>
                      <a:pt x="10800" y="0"/>
                    </a:moveTo>
                    <a:cubicBezTo>
                      <a:pt x="4844" y="0"/>
                      <a:pt x="0" y="3588"/>
                      <a:pt x="0" y="8101"/>
                    </a:cubicBezTo>
                    <a:cubicBezTo>
                      <a:pt x="0" y="12826"/>
                      <a:pt x="5400" y="17660"/>
                      <a:pt x="9337" y="21056"/>
                    </a:cubicBezTo>
                    <a:cubicBezTo>
                      <a:pt x="9352" y="21070"/>
                      <a:pt x="9984" y="21599"/>
                      <a:pt x="10766" y="21599"/>
                    </a:cubicBezTo>
                    <a:lnTo>
                      <a:pt x="10834" y="21599"/>
                    </a:lnTo>
                    <a:cubicBezTo>
                      <a:pt x="11615" y="21599"/>
                      <a:pt x="12247" y="21070"/>
                      <a:pt x="12262" y="21056"/>
                    </a:cubicBezTo>
                    <a:cubicBezTo>
                      <a:pt x="16200" y="17660"/>
                      <a:pt x="21599" y="12826"/>
                      <a:pt x="21599" y="8101"/>
                    </a:cubicBezTo>
                    <a:cubicBezTo>
                      <a:pt x="21599" y="3588"/>
                      <a:pt x="16755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5" tIns="19045" rIns="19045" bIns="19045" anchor="ctr"/>
              <a:lstStyle/>
              <a:p>
                <a:pPr algn="ctr" defTabSz="228555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  <a:sym typeface="Gill Sans" charset="0"/>
                </a:endParaRPr>
              </a:p>
            </p:txBody>
          </p:sp>
        </p:grp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054FC839-2A6B-4D34-B72B-16E6335A10A8}"/>
                </a:ext>
              </a:extLst>
            </p:cNvPr>
            <p:cNvSpPr/>
            <p:nvPr/>
          </p:nvSpPr>
          <p:spPr>
            <a:xfrm>
              <a:off x="9145832" y="4831964"/>
              <a:ext cx="2446751" cy="1329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0" tIns="34290" rIns="68580" bIns="34290" anchor="ctr">
              <a:spAutoFit/>
            </a:bodyPr>
            <a:lstStyle/>
            <a:p>
              <a:pPr defTabSz="685550">
                <a:lnSpc>
                  <a:spcPct val="120000"/>
                </a:lnSpc>
                <a:defRPr/>
              </a:pPr>
              <a:r>
                <a:rPr lang="en-US" sz="1400" b="1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Bengaluru (India)</a:t>
              </a:r>
            </a:p>
            <a:p>
              <a:pPr defTabSz="685834">
                <a:lnSpc>
                  <a:spcPct val="120000"/>
                </a:lnSpc>
                <a:defRPr/>
              </a:pPr>
              <a:r>
                <a:rPr lang="en-US" sz="1100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1st Floor Right Wing, </a:t>
              </a:r>
              <a:br>
                <a:rPr lang="en-US" sz="1100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100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Shailendra Techno Park, Plot No. 116, </a:t>
              </a:r>
              <a:br>
                <a:rPr lang="en-US" sz="1100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100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EPIP Zone,1st Phase, White Field, </a:t>
              </a:r>
              <a:br>
                <a:rPr lang="en-US" sz="1100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100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Bengaluru - 560 066, Karnataka, India</a:t>
              </a:r>
            </a:p>
            <a:p>
              <a:pPr defTabSz="685834">
                <a:lnSpc>
                  <a:spcPct val="120000"/>
                </a:lnSpc>
                <a:defRPr/>
              </a:pPr>
              <a:r>
                <a:rPr lang="en-US" sz="1100" b="1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Phone: </a:t>
              </a:r>
              <a:r>
                <a:rPr lang="en-US" sz="1100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 080 - 61979000</a:t>
              </a:r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BBEF7EF0-0E81-400F-9D55-A57917DDBBE4}"/>
                </a:ext>
              </a:extLst>
            </p:cNvPr>
            <p:cNvGrpSpPr/>
            <p:nvPr/>
          </p:nvGrpSpPr>
          <p:grpSpPr>
            <a:xfrm>
              <a:off x="8920232" y="4897063"/>
              <a:ext cx="192476" cy="256927"/>
              <a:chOff x="2162719" y="4249228"/>
              <a:chExt cx="257027" cy="343093"/>
            </a:xfrm>
            <a:solidFill>
              <a:schemeClr val="accent4"/>
            </a:solidFill>
          </p:grpSpPr>
          <p:sp>
            <p:nvSpPr>
              <p:cNvPr id="101" name="AutoShape 108">
                <a:extLst>
                  <a:ext uri="{FF2B5EF4-FFF2-40B4-BE49-F238E27FC236}">
                    <a16:creationId xmlns:a16="http://schemas.microsoft.com/office/drawing/2014/main" id="{BC372E90-5ADA-4A4F-9C58-B70A19998A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6536" y="4313630"/>
                <a:ext cx="128807" cy="12880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00"/>
                    </a:moveTo>
                    <a:cubicBezTo>
                      <a:pt x="15764" y="1800"/>
                      <a:pt x="19800" y="5835"/>
                      <a:pt x="19800" y="10800"/>
                    </a:cubicBezTo>
                    <a:cubicBezTo>
                      <a:pt x="19800" y="15764"/>
                      <a:pt x="15764" y="19800"/>
                      <a:pt x="10800" y="19800"/>
                    </a:cubicBezTo>
                    <a:cubicBezTo>
                      <a:pt x="5835" y="19800"/>
                      <a:pt x="1800" y="15764"/>
                      <a:pt x="1800" y="10800"/>
                    </a:cubicBezTo>
                    <a:cubicBezTo>
                      <a:pt x="1800" y="5835"/>
                      <a:pt x="5835" y="1800"/>
                      <a:pt x="10800" y="1800"/>
                    </a:cubicBezTo>
                    <a:moveTo>
                      <a:pt x="10800" y="21599"/>
                    </a:moveTo>
                    <a:cubicBezTo>
                      <a:pt x="16756" y="21599"/>
                      <a:pt x="21600" y="16756"/>
                      <a:pt x="21600" y="10800"/>
                    </a:cubicBezTo>
                    <a:cubicBezTo>
                      <a:pt x="21600" y="4843"/>
                      <a:pt x="16756" y="0"/>
                      <a:pt x="10800" y="0"/>
                    </a:cubicBezTo>
                    <a:cubicBezTo>
                      <a:pt x="4843" y="0"/>
                      <a:pt x="0" y="4843"/>
                      <a:pt x="0" y="10800"/>
                    </a:cubicBezTo>
                    <a:cubicBezTo>
                      <a:pt x="0" y="16756"/>
                      <a:pt x="4843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5" tIns="19045" rIns="19045" bIns="19045" anchor="ctr"/>
              <a:lstStyle/>
              <a:p>
                <a:pPr algn="ctr" defTabSz="228555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  <a:sym typeface="Gill Sans" charset="0"/>
                </a:endParaRPr>
              </a:p>
            </p:txBody>
          </p:sp>
          <p:sp>
            <p:nvSpPr>
              <p:cNvPr id="102" name="AutoShape 109">
                <a:extLst>
                  <a:ext uri="{FF2B5EF4-FFF2-40B4-BE49-F238E27FC236}">
                    <a16:creationId xmlns:a16="http://schemas.microsoft.com/office/drawing/2014/main" id="{F1D80EA3-D8C0-4A69-89DD-07F25CD74F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2719" y="4249228"/>
                <a:ext cx="257027" cy="34309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04" y="20170"/>
                    </a:moveTo>
                    <a:cubicBezTo>
                      <a:pt x="10885" y="20184"/>
                      <a:pt x="10830" y="20215"/>
                      <a:pt x="10782" y="20237"/>
                    </a:cubicBezTo>
                    <a:cubicBezTo>
                      <a:pt x="10774" y="20218"/>
                      <a:pt x="10707" y="20178"/>
                      <a:pt x="10666" y="20147"/>
                    </a:cubicBezTo>
                    <a:cubicBezTo>
                      <a:pt x="7368" y="17300"/>
                      <a:pt x="1799" y="12497"/>
                      <a:pt x="1799" y="8101"/>
                    </a:cubicBezTo>
                    <a:cubicBezTo>
                      <a:pt x="1799" y="4378"/>
                      <a:pt x="5838" y="1350"/>
                      <a:pt x="10800" y="1350"/>
                    </a:cubicBezTo>
                    <a:cubicBezTo>
                      <a:pt x="15762" y="1350"/>
                      <a:pt x="19800" y="4378"/>
                      <a:pt x="19800" y="8101"/>
                    </a:cubicBezTo>
                    <a:cubicBezTo>
                      <a:pt x="19800" y="12497"/>
                      <a:pt x="14231" y="17300"/>
                      <a:pt x="10904" y="20170"/>
                    </a:cubicBezTo>
                    <a:moveTo>
                      <a:pt x="10800" y="0"/>
                    </a:moveTo>
                    <a:cubicBezTo>
                      <a:pt x="4844" y="0"/>
                      <a:pt x="0" y="3588"/>
                      <a:pt x="0" y="8101"/>
                    </a:cubicBezTo>
                    <a:cubicBezTo>
                      <a:pt x="0" y="12826"/>
                      <a:pt x="5400" y="17660"/>
                      <a:pt x="9337" y="21056"/>
                    </a:cubicBezTo>
                    <a:cubicBezTo>
                      <a:pt x="9352" y="21070"/>
                      <a:pt x="9984" y="21599"/>
                      <a:pt x="10766" y="21599"/>
                    </a:cubicBezTo>
                    <a:lnTo>
                      <a:pt x="10834" y="21599"/>
                    </a:lnTo>
                    <a:cubicBezTo>
                      <a:pt x="11615" y="21599"/>
                      <a:pt x="12247" y="21070"/>
                      <a:pt x="12262" y="21056"/>
                    </a:cubicBezTo>
                    <a:cubicBezTo>
                      <a:pt x="16200" y="17660"/>
                      <a:pt x="21599" y="12826"/>
                      <a:pt x="21599" y="8101"/>
                    </a:cubicBezTo>
                    <a:cubicBezTo>
                      <a:pt x="21599" y="3588"/>
                      <a:pt x="16755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5" tIns="19045" rIns="19045" bIns="19045" anchor="ctr"/>
              <a:lstStyle/>
              <a:p>
                <a:pPr algn="ctr" defTabSz="228555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  <a:sym typeface="Gill Sans" charset="0"/>
                </a:endParaRPr>
              </a:p>
            </p:txBody>
          </p:sp>
        </p:grpSp>
      </p:grp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2F348C4-D293-45F1-A0BE-8C51F38860C5}"/>
              </a:ext>
            </a:extLst>
          </p:cNvPr>
          <p:cNvCxnSpPr>
            <a:cxnSpLocks/>
          </p:cNvCxnSpPr>
          <p:nvPr userDrawn="1"/>
        </p:nvCxnSpPr>
        <p:spPr>
          <a:xfrm>
            <a:off x="5274104" y="3739864"/>
            <a:ext cx="1643792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541EAD43-CEA3-4A5E-A381-EA5A1D0DB7E7}"/>
              </a:ext>
            </a:extLst>
          </p:cNvPr>
          <p:cNvSpPr txBox="1"/>
          <p:nvPr userDrawn="1"/>
        </p:nvSpPr>
        <p:spPr>
          <a:xfrm>
            <a:off x="4331798" y="6282000"/>
            <a:ext cx="3528404" cy="576000"/>
          </a:xfrm>
          <a:prstGeom prst="round2SameRect">
            <a:avLst/>
          </a:prstGeom>
          <a:solidFill>
            <a:srgbClr val="3F2E8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4860CBF-C351-4A3C-A8FE-A8100EDFC15C}"/>
              </a:ext>
            </a:extLst>
          </p:cNvPr>
          <p:cNvGrpSpPr/>
          <p:nvPr userDrawn="1"/>
        </p:nvGrpSpPr>
        <p:grpSpPr>
          <a:xfrm>
            <a:off x="4750825" y="6356627"/>
            <a:ext cx="2690351" cy="422393"/>
            <a:chOff x="4661807" y="6356627"/>
            <a:chExt cx="2690351" cy="422393"/>
          </a:xfrm>
        </p:grpSpPr>
        <p:pic>
          <p:nvPicPr>
            <p:cNvPr id="112" name="Picture 111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00B76842-37F5-493C-B621-41B57A8D08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8" r="82481"/>
            <a:stretch/>
          </p:blipFill>
          <p:spPr>
            <a:xfrm>
              <a:off x="4661807" y="6356627"/>
              <a:ext cx="358461" cy="4223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3" name="Picture 11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2D03E2D2-C5BD-4B3F-BCDE-BE16FFC4F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12" r="63387"/>
            <a:stretch/>
          </p:blipFill>
          <p:spPr>
            <a:xfrm>
              <a:off x="5244779" y="6356627"/>
              <a:ext cx="358461" cy="4223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4" name="Picture 113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DF7A05F0-C977-4DD5-B12A-E9A9CAB305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32" r="43467"/>
            <a:stretch/>
          </p:blipFill>
          <p:spPr>
            <a:xfrm>
              <a:off x="5827751" y="6356627"/>
              <a:ext cx="358461" cy="4223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5" name="Picture 114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E556380-958F-48DC-99C2-843F60FE80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737" r="23462"/>
            <a:stretch/>
          </p:blipFill>
          <p:spPr>
            <a:xfrm>
              <a:off x="6410723" y="6356627"/>
              <a:ext cx="358461" cy="4223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6" name="Picture 115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B8D3AE7F-9D20-4398-BD58-8650F64D6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94" r="3305"/>
            <a:stretch/>
          </p:blipFill>
          <p:spPr>
            <a:xfrm>
              <a:off x="6993697" y="6356627"/>
              <a:ext cx="358461" cy="4223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17" name="Rectangle 116">
            <a:hlinkClick r:id="rId12"/>
            <a:extLst>
              <a:ext uri="{FF2B5EF4-FFF2-40B4-BE49-F238E27FC236}">
                <a16:creationId xmlns:a16="http://schemas.microsoft.com/office/drawing/2014/main" id="{C3CF4746-BE88-428C-BC2A-31C38230FDE6}"/>
              </a:ext>
            </a:extLst>
          </p:cNvPr>
          <p:cNvSpPr/>
          <p:nvPr userDrawn="1"/>
        </p:nvSpPr>
        <p:spPr>
          <a:xfrm>
            <a:off x="4773616" y="6435493"/>
            <a:ext cx="330850" cy="289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18" name="Rectangle 117">
            <a:hlinkClick r:id="rId13"/>
            <a:extLst>
              <a:ext uri="{FF2B5EF4-FFF2-40B4-BE49-F238E27FC236}">
                <a16:creationId xmlns:a16="http://schemas.microsoft.com/office/drawing/2014/main" id="{40D661DE-A1D5-4C24-80A7-0C51EE508CC5}"/>
              </a:ext>
            </a:extLst>
          </p:cNvPr>
          <p:cNvSpPr/>
          <p:nvPr userDrawn="1"/>
        </p:nvSpPr>
        <p:spPr>
          <a:xfrm>
            <a:off x="5955403" y="6435493"/>
            <a:ext cx="330850" cy="289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19" name="Rectangle 118">
            <a:hlinkClick r:id="rId14"/>
            <a:extLst>
              <a:ext uri="{FF2B5EF4-FFF2-40B4-BE49-F238E27FC236}">
                <a16:creationId xmlns:a16="http://schemas.microsoft.com/office/drawing/2014/main" id="{429060FD-3037-4FD6-96C2-0DB3B28517E1}"/>
              </a:ext>
            </a:extLst>
          </p:cNvPr>
          <p:cNvSpPr/>
          <p:nvPr userDrawn="1"/>
        </p:nvSpPr>
        <p:spPr>
          <a:xfrm>
            <a:off x="6470713" y="6435493"/>
            <a:ext cx="330850" cy="289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20" name="Rectangle 119">
            <a:hlinkClick r:id="rId15"/>
            <a:extLst>
              <a:ext uri="{FF2B5EF4-FFF2-40B4-BE49-F238E27FC236}">
                <a16:creationId xmlns:a16="http://schemas.microsoft.com/office/drawing/2014/main" id="{83E76619-29D6-417E-9FC1-AC629D27915F}"/>
              </a:ext>
            </a:extLst>
          </p:cNvPr>
          <p:cNvSpPr/>
          <p:nvPr userDrawn="1"/>
        </p:nvSpPr>
        <p:spPr>
          <a:xfrm>
            <a:off x="5366898" y="6435493"/>
            <a:ext cx="330850" cy="289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21" name="Rectangle 120">
            <a:hlinkClick r:id="rId16"/>
            <a:extLst>
              <a:ext uri="{FF2B5EF4-FFF2-40B4-BE49-F238E27FC236}">
                <a16:creationId xmlns:a16="http://schemas.microsoft.com/office/drawing/2014/main" id="{E7D4576C-9419-41FD-9BC0-EEBEE728C0FC}"/>
              </a:ext>
            </a:extLst>
          </p:cNvPr>
          <p:cNvSpPr/>
          <p:nvPr userDrawn="1"/>
        </p:nvSpPr>
        <p:spPr>
          <a:xfrm>
            <a:off x="7067493" y="6435493"/>
            <a:ext cx="330850" cy="289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57936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96780-B9A0-261A-2806-6836A7BA4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D2B2F-4E1F-6EC1-48B5-ED969949C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0C206-13E0-ADF7-E609-8D9DE48D8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D2912-5418-E1CD-BBF6-D108018D2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CALSOFT CONFIDENTIAL           ©2023 Calsoft. All Rights Reserved.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40167-089E-EDDD-261E-9ED0D218B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AB1A-A4C4-4955-BF88-A4DF84473E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3902554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4"/>
          <p:cNvSpPr/>
          <p:nvPr userDrawn="1"/>
        </p:nvSpPr>
        <p:spPr>
          <a:xfrm>
            <a:off x="10524518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0" y="131853"/>
            <a:ext cx="890943" cy="452284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1" name="Rectangle 10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883592" y="2"/>
            <a:ext cx="11308410" cy="715991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j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6"/>
            <a:ext cx="535758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39" name="TextBox 38"/>
          <p:cNvSpPr txBox="1"/>
          <p:nvPr userDrawn="1"/>
        </p:nvSpPr>
        <p:spPr>
          <a:xfrm>
            <a:off x="8273953" y="6633340"/>
            <a:ext cx="23073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©2023 Calsoft. All Rights Reserved.</a:t>
            </a:r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930553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7525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blipFill dpi="0" rotWithShape="1">
            <a:blip r:embed="rId3">
              <a:alphaModFix amt="9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 flipH="1">
            <a:off x="5573479" y="2430435"/>
            <a:ext cx="6618521" cy="1997131"/>
            <a:chOff x="-669628" y="147863"/>
            <a:chExt cx="1498876" cy="452284"/>
          </a:xfrm>
          <a:solidFill>
            <a:srgbClr val="3EC1D5"/>
          </a:solidFill>
        </p:grpSpPr>
        <p:sp>
          <p:nvSpPr>
            <p:cNvPr id="16" name="Rectangle 15"/>
            <p:cNvSpPr/>
            <p:nvPr/>
          </p:nvSpPr>
          <p:spPr>
            <a:xfrm>
              <a:off x="-669628" y="147863"/>
              <a:ext cx="1354594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14540" y="147863"/>
              <a:ext cx="43708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85540" y="147863"/>
              <a:ext cx="43708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6305006" y="2766219"/>
            <a:ext cx="5582194" cy="1325563"/>
          </a:xfrm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2355046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rgbClr val="305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/>
          <p:cNvGrpSpPr/>
          <p:nvPr userDrawn="1"/>
        </p:nvGrpSpPr>
        <p:grpSpPr>
          <a:xfrm>
            <a:off x="0" y="0"/>
            <a:ext cx="12192000" cy="6870819"/>
            <a:chOff x="704316" y="-17092"/>
            <a:chExt cx="24423880" cy="13741638"/>
          </a:xfrm>
        </p:grpSpPr>
        <p:pic>
          <p:nvPicPr>
            <p:cNvPr id="7" name="Picture 3"/>
            <p:cNvPicPr>
              <a:picLocks noChangeAspect="1"/>
            </p:cNvPicPr>
            <p:nvPr/>
          </p:nvPicPr>
          <p:blipFill rotWithShape="1">
            <a:blip r:embed="rId2">
              <a:alphaModFix amt="18000"/>
            </a:blip>
            <a:srcRect l="2761" t="9086" r="1464" b="10034"/>
            <a:stretch/>
          </p:blipFill>
          <p:spPr>
            <a:xfrm>
              <a:off x="704316" y="-17092"/>
              <a:ext cx="24423880" cy="13741638"/>
            </a:xfrm>
            <a:prstGeom prst="rect">
              <a:avLst/>
            </a:prstGeom>
          </p:spPr>
        </p:pic>
      </p:grpSp>
      <p:sp>
        <p:nvSpPr>
          <p:cNvPr id="8" name="AutoShape 10"/>
          <p:cNvSpPr/>
          <p:nvPr userDrawn="1"/>
        </p:nvSpPr>
        <p:spPr>
          <a:xfrm>
            <a:off x="0" y="6366617"/>
            <a:ext cx="12192000" cy="491383"/>
          </a:xfrm>
          <a:prstGeom prst="rect">
            <a:avLst/>
          </a:prstGeom>
          <a:solidFill>
            <a:srgbClr val="3EC1D5"/>
          </a:solidFill>
        </p:spPr>
      </p:sp>
      <p:sp>
        <p:nvSpPr>
          <p:cNvPr id="13" name="AutoShape 8"/>
          <p:cNvSpPr/>
          <p:nvPr/>
        </p:nvSpPr>
        <p:spPr>
          <a:xfrm>
            <a:off x="711438" y="3827175"/>
            <a:ext cx="863600" cy="127000"/>
          </a:xfrm>
          <a:prstGeom prst="rect">
            <a:avLst/>
          </a:prstGeom>
          <a:solidFill>
            <a:srgbClr val="3EC1D5"/>
          </a:solidFill>
        </p:spPr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38" y="576570"/>
            <a:ext cx="865041" cy="865041"/>
          </a:xfrm>
          <a:prstGeom prst="rect">
            <a:avLst/>
          </a:prstGeom>
        </p:spPr>
      </p:pic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617432" y="4135877"/>
            <a:ext cx="10515600" cy="595325"/>
          </a:xfrm>
        </p:spPr>
        <p:txBody>
          <a:bodyPr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7431" y="6452628"/>
            <a:ext cx="5293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CALSOFT CONFIDENTIAL           ©2023 Calsoft. All Rights Reserved.</a:t>
            </a:r>
            <a:endParaRPr lang="en-IN"/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617432" y="4739748"/>
            <a:ext cx="10515600" cy="433388"/>
          </a:xfrm>
        </p:spPr>
        <p:txBody>
          <a:bodyPr>
            <a:normAutofit/>
          </a:bodyPr>
          <a:lstStyle>
            <a:lvl1pPr marL="0" indent="0">
              <a:buNone/>
              <a:defRPr sz="2100" b="1">
                <a:solidFill>
                  <a:srgbClr val="72D0E0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841" y="581495"/>
            <a:ext cx="1650788" cy="85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5396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715992"/>
            <a:ext cx="4891177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891177" y="715992"/>
            <a:ext cx="3705891" cy="5926346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731306" y="786957"/>
            <a:ext cx="3342011" cy="5705917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24D5E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sp>
        <p:nvSpPr>
          <p:cNvPr id="26" name="Title 19">
            <a:extLst>
              <a:ext uri="{FF2B5EF4-FFF2-40B4-BE49-F238E27FC236}">
                <a16:creationId xmlns:a16="http://schemas.microsoft.com/office/drawing/2014/main" id="{8CAE277D-D7E3-4249-B56A-E17AB0C52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509448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6517724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bg>
      <p:bgPr>
        <a:solidFill>
          <a:srgbClr val="305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/>
          <p:cNvGrpSpPr/>
          <p:nvPr userDrawn="1"/>
        </p:nvGrpSpPr>
        <p:grpSpPr>
          <a:xfrm>
            <a:off x="0" y="0"/>
            <a:ext cx="12192000" cy="6870819"/>
            <a:chOff x="704316" y="-17092"/>
            <a:chExt cx="24423880" cy="13741638"/>
          </a:xfrm>
        </p:grpSpPr>
        <p:pic>
          <p:nvPicPr>
            <p:cNvPr id="7" name="Picture 3"/>
            <p:cNvPicPr>
              <a:picLocks noChangeAspect="1"/>
            </p:cNvPicPr>
            <p:nvPr/>
          </p:nvPicPr>
          <p:blipFill rotWithShape="1">
            <a:blip r:embed="rId2">
              <a:alphaModFix amt="18000"/>
            </a:blip>
            <a:srcRect l="2761" t="9086" r="1464" b="10034"/>
            <a:stretch/>
          </p:blipFill>
          <p:spPr>
            <a:xfrm>
              <a:off x="704316" y="-17092"/>
              <a:ext cx="24423880" cy="13741638"/>
            </a:xfrm>
            <a:prstGeom prst="rect">
              <a:avLst/>
            </a:prstGeom>
          </p:spPr>
        </p:pic>
      </p:grpSp>
      <p:sp>
        <p:nvSpPr>
          <p:cNvPr id="8" name="AutoShape 10"/>
          <p:cNvSpPr/>
          <p:nvPr userDrawn="1"/>
        </p:nvSpPr>
        <p:spPr>
          <a:xfrm>
            <a:off x="0" y="6366617"/>
            <a:ext cx="12192000" cy="491383"/>
          </a:xfrm>
          <a:prstGeom prst="rect">
            <a:avLst/>
          </a:prstGeom>
          <a:solidFill>
            <a:srgbClr val="3EC1D5"/>
          </a:solidFill>
        </p:spPr>
      </p:sp>
      <p:sp>
        <p:nvSpPr>
          <p:cNvPr id="13" name="AutoShape 8"/>
          <p:cNvSpPr/>
          <p:nvPr/>
        </p:nvSpPr>
        <p:spPr>
          <a:xfrm>
            <a:off x="711438" y="3827175"/>
            <a:ext cx="863600" cy="127000"/>
          </a:xfrm>
          <a:prstGeom prst="rect">
            <a:avLst/>
          </a:prstGeom>
          <a:solidFill>
            <a:srgbClr val="3EC1D5"/>
          </a:solidFill>
        </p:spPr>
      </p:sp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617432" y="4135877"/>
            <a:ext cx="10515600" cy="595325"/>
          </a:xfrm>
        </p:spPr>
        <p:txBody>
          <a:bodyPr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7431" y="6452628"/>
            <a:ext cx="5293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CALSOFT CONFIDENTIAL           ©2023 Calsoft. All Rights Reserved.</a:t>
            </a:r>
            <a:endParaRPr lang="en-IN"/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617432" y="4739748"/>
            <a:ext cx="10515600" cy="433388"/>
          </a:xfrm>
        </p:spPr>
        <p:txBody>
          <a:bodyPr>
            <a:normAutofit/>
          </a:bodyPr>
          <a:lstStyle>
            <a:lvl1pPr marL="0" indent="0">
              <a:buNone/>
              <a:defRPr sz="2100" b="1">
                <a:solidFill>
                  <a:srgbClr val="72D0E0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38" y="576570"/>
            <a:ext cx="865041" cy="86504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841" y="581495"/>
            <a:ext cx="1650788" cy="85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23934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258565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7" name="Rectangle 16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925530" y="432361"/>
            <a:ext cx="11136331" cy="198818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497653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7" name="Rectangle 16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14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499326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4791419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8" name="Rectangle 1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925530" y="1108075"/>
            <a:ext cx="11050570" cy="5180013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22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258565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925530" y="432361"/>
            <a:ext cx="11136331" cy="198818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979888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43174"/>
            <a:ext cx="518160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43174"/>
            <a:ext cx="518160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1" name="Rectangle 20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258565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925530" y="432361"/>
            <a:ext cx="11136331" cy="198818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5240882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9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43174"/>
            <a:ext cx="344805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13"/>
          </p:nvPr>
        </p:nvSpPr>
        <p:spPr>
          <a:xfrm>
            <a:off x="7905750" y="1643174"/>
            <a:ext cx="344805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half" idx="14"/>
          </p:nvPr>
        </p:nvSpPr>
        <p:spPr>
          <a:xfrm>
            <a:off x="4371975" y="1643174"/>
            <a:ext cx="344805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3" name="Rectangle 22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sp>
        <p:nvSpPr>
          <p:cNvPr id="18" name="Slide Number Placeholder 31"/>
          <p:cNvSpPr txBox="1">
            <a:spLocks/>
          </p:cNvSpPr>
          <p:nvPr userDrawn="1"/>
        </p:nvSpPr>
        <p:spPr>
          <a:xfrm>
            <a:off x="-782035" y="5328201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27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258565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29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925530" y="432361"/>
            <a:ext cx="11136331" cy="198818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4817475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7525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 flipH="1">
            <a:off x="5573479" y="2430435"/>
            <a:ext cx="6618521" cy="1997131"/>
            <a:chOff x="-669628" y="147863"/>
            <a:chExt cx="1498876" cy="452284"/>
          </a:xfrm>
          <a:solidFill>
            <a:srgbClr val="3EC1D5"/>
          </a:solidFill>
        </p:grpSpPr>
        <p:sp>
          <p:nvSpPr>
            <p:cNvPr id="16" name="Rectangle 15"/>
            <p:cNvSpPr/>
            <p:nvPr/>
          </p:nvSpPr>
          <p:spPr>
            <a:xfrm>
              <a:off x="-669628" y="147863"/>
              <a:ext cx="1354594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14540" y="147863"/>
              <a:ext cx="43708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85540" y="147863"/>
              <a:ext cx="43708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6305006" y="2766219"/>
            <a:ext cx="5582194" cy="794277"/>
          </a:xfrm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305006" y="3560496"/>
            <a:ext cx="5582194" cy="623121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0CC308C5-FBC7-D300-4835-8B9A00C9B950}"/>
              </a:ext>
            </a:extLst>
          </p:cNvPr>
          <p:cNvSpPr txBox="1">
            <a:spLocks/>
          </p:cNvSpPr>
          <p:nvPr userDrawn="1"/>
        </p:nvSpPr>
        <p:spPr>
          <a:xfrm>
            <a:off x="8521700" y="6570663"/>
            <a:ext cx="367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sz="900">
                <a:solidFill>
                  <a:schemeClr val="bg2">
                    <a:lumMod val="10000"/>
                  </a:schemeClr>
                </a:solidFill>
              </a:rPr>
              <a:t>CALSOFT CONFIDENTIAL           ©2023 Calsoft.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4944405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7525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 flipH="1">
            <a:off x="5573479" y="2430435"/>
            <a:ext cx="6618521" cy="1997131"/>
            <a:chOff x="-669628" y="147863"/>
            <a:chExt cx="1498876" cy="452284"/>
          </a:xfrm>
          <a:solidFill>
            <a:srgbClr val="3EC1D5"/>
          </a:solidFill>
        </p:grpSpPr>
        <p:sp>
          <p:nvSpPr>
            <p:cNvPr id="16" name="Rectangle 15"/>
            <p:cNvSpPr/>
            <p:nvPr/>
          </p:nvSpPr>
          <p:spPr>
            <a:xfrm>
              <a:off x="-669628" y="147863"/>
              <a:ext cx="1354594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14540" y="147863"/>
              <a:ext cx="43708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85540" y="147863"/>
              <a:ext cx="43708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6305006" y="2766219"/>
            <a:ext cx="5582194" cy="1417398"/>
          </a:xfrm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0CC308C5-FBC7-D300-4835-8B9A00C9B950}"/>
              </a:ext>
            </a:extLst>
          </p:cNvPr>
          <p:cNvSpPr txBox="1">
            <a:spLocks/>
          </p:cNvSpPr>
          <p:nvPr userDrawn="1"/>
        </p:nvSpPr>
        <p:spPr>
          <a:xfrm>
            <a:off x="8521700" y="6570663"/>
            <a:ext cx="367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sz="900">
                <a:solidFill>
                  <a:schemeClr val="bg2">
                    <a:lumMod val="10000"/>
                  </a:schemeClr>
                </a:solidFill>
              </a:rPr>
              <a:t>CALSOFT CONFIDENTIAL           ©2023 Calsoft.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79744671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5421664" y="4887589"/>
            <a:ext cx="6770336" cy="1970411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 userDrawn="1"/>
        </p:nvSpPr>
        <p:spPr>
          <a:xfrm>
            <a:off x="0" y="715993"/>
            <a:ext cx="5421664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712976" y="875970"/>
            <a:ext cx="6222775" cy="377695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24D5E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9" name="Rectangle 18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24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258565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925530" y="432361"/>
            <a:ext cx="11136331" cy="198818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9760900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5421664" y="4887589"/>
            <a:ext cx="6770336" cy="1970411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 userDrawn="1"/>
        </p:nvSpPr>
        <p:spPr>
          <a:xfrm>
            <a:off x="0" y="715993"/>
            <a:ext cx="5421664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712976" y="875970"/>
            <a:ext cx="6222775" cy="377695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24D5E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9" name="Rectangle 18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18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499326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02240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8597069" y="715992"/>
            <a:ext cx="3594932" cy="592634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715992"/>
            <a:ext cx="4891177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891177" y="715992"/>
            <a:ext cx="3705891" cy="5926346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267329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925530" y="432360"/>
            <a:ext cx="11308410" cy="215003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sp>
        <p:nvSpPr>
          <p:cNvPr id="3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55609802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715993"/>
            <a:ext cx="4891177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4891177" y="715992"/>
            <a:ext cx="7300823" cy="2821967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089890" y="3673783"/>
            <a:ext cx="6983427" cy="2819091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24D5E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0" name="Rectangle 19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24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258565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30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925530" y="432361"/>
            <a:ext cx="11136331" cy="198818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8803540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715993"/>
            <a:ext cx="4891177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4891177" y="715992"/>
            <a:ext cx="7300823" cy="2821967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089890" y="3673783"/>
            <a:ext cx="6983427" cy="2819091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24D5E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0" name="Rectangle 19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18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499326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3781569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715992"/>
            <a:ext cx="4891177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891177" y="715992"/>
            <a:ext cx="3705891" cy="5926346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731306" y="786957"/>
            <a:ext cx="3342011" cy="5705917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24D5E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22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258565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32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925530" y="432361"/>
            <a:ext cx="11136331" cy="198818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322199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715992"/>
            <a:ext cx="4891177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891177" y="715992"/>
            <a:ext cx="3705891" cy="5926346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731306" y="786957"/>
            <a:ext cx="3342011" cy="5705917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24D5E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499326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344068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8597069" y="715992"/>
            <a:ext cx="3594932" cy="592634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715992"/>
            <a:ext cx="4891177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891177" y="715992"/>
            <a:ext cx="3705891" cy="5926346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22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258565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925530" y="432361"/>
            <a:ext cx="11136331" cy="198818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9378109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8597069" y="715992"/>
            <a:ext cx="3594932" cy="592634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715992"/>
            <a:ext cx="4891177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891177" y="715992"/>
            <a:ext cx="3705891" cy="5926346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499326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382662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 userDrawn="1"/>
        </p:nvGrpSpPr>
        <p:grpSpPr>
          <a:xfrm>
            <a:off x="0" y="1326363"/>
            <a:ext cx="12192000" cy="4970155"/>
            <a:chOff x="0" y="1105124"/>
            <a:chExt cx="12192000" cy="4970155"/>
          </a:xfrm>
        </p:grpSpPr>
        <p:sp>
          <p:nvSpPr>
            <p:cNvPr id="33" name="Rectangle 32"/>
            <p:cNvSpPr/>
            <p:nvPr/>
          </p:nvSpPr>
          <p:spPr>
            <a:xfrm>
              <a:off x="0" y="1913018"/>
              <a:ext cx="12192000" cy="3454409"/>
            </a:xfrm>
            <a:prstGeom prst="rect">
              <a:avLst/>
            </a:prstGeom>
            <a:solidFill>
              <a:srgbClr val="2F5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729927" y="1105124"/>
              <a:ext cx="3018108" cy="4949989"/>
              <a:chOff x="729927" y="1353321"/>
              <a:chExt cx="3018108" cy="4949989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52" name="Rectangle 51"/>
              <p:cNvSpPr/>
              <p:nvPr/>
            </p:nvSpPr>
            <p:spPr>
              <a:xfrm>
                <a:off x="729927" y="1956703"/>
                <a:ext cx="3018108" cy="2117316"/>
              </a:xfrm>
              <a:prstGeom prst="rect">
                <a:avLst/>
              </a:prstGeom>
              <a:solidFill>
                <a:srgbClr val="8497B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29927" y="4056925"/>
                <a:ext cx="3015692" cy="224638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29927" y="1353321"/>
                <a:ext cx="3015692" cy="60829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371780" y="1110796"/>
              <a:ext cx="7194059" cy="4964483"/>
              <a:chOff x="4371780" y="1358993"/>
              <a:chExt cx="7194059" cy="4964483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48" name="Rectangle 47"/>
              <p:cNvSpPr/>
              <p:nvPr/>
            </p:nvSpPr>
            <p:spPr>
              <a:xfrm>
                <a:off x="4371780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371780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967927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7967927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</p:grpSp>
      </p:grp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489448" y="1419253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489448" y="3922818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9346702" y="1427612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7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9346702" y="3931177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36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258565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925530" y="432361"/>
            <a:ext cx="11136331" cy="198818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5521196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 userDrawn="1"/>
        </p:nvGrpSpPr>
        <p:grpSpPr>
          <a:xfrm>
            <a:off x="0" y="1326363"/>
            <a:ext cx="12192000" cy="4970155"/>
            <a:chOff x="0" y="1105124"/>
            <a:chExt cx="12192000" cy="4970155"/>
          </a:xfrm>
        </p:grpSpPr>
        <p:sp>
          <p:nvSpPr>
            <p:cNvPr id="33" name="Rectangle 32"/>
            <p:cNvSpPr/>
            <p:nvPr/>
          </p:nvSpPr>
          <p:spPr>
            <a:xfrm>
              <a:off x="0" y="1913018"/>
              <a:ext cx="12192000" cy="3454409"/>
            </a:xfrm>
            <a:prstGeom prst="rect">
              <a:avLst/>
            </a:prstGeom>
            <a:solidFill>
              <a:srgbClr val="2F5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729927" y="1105124"/>
              <a:ext cx="3018108" cy="4949989"/>
              <a:chOff x="729927" y="1353321"/>
              <a:chExt cx="3018108" cy="4949989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52" name="Rectangle 51"/>
              <p:cNvSpPr/>
              <p:nvPr/>
            </p:nvSpPr>
            <p:spPr>
              <a:xfrm>
                <a:off x="729927" y="1956703"/>
                <a:ext cx="3018108" cy="2117316"/>
              </a:xfrm>
              <a:prstGeom prst="rect">
                <a:avLst/>
              </a:prstGeom>
              <a:solidFill>
                <a:srgbClr val="8497B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29927" y="4056925"/>
                <a:ext cx="3015692" cy="224638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29927" y="1353321"/>
                <a:ext cx="3015692" cy="60829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371780" y="1110796"/>
              <a:ext cx="7194059" cy="4964483"/>
              <a:chOff x="4371780" y="1358993"/>
              <a:chExt cx="7194059" cy="4964483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48" name="Rectangle 47"/>
              <p:cNvSpPr/>
              <p:nvPr/>
            </p:nvSpPr>
            <p:spPr>
              <a:xfrm>
                <a:off x="4371780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371780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967927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7967927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</p:grpSp>
      </p:grp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489448" y="1419253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489448" y="3922818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9346702" y="1427612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7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9346702" y="3931177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38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499326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5291499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 userDrawn="1"/>
        </p:nvGrpSpPr>
        <p:grpSpPr>
          <a:xfrm>
            <a:off x="0" y="1326363"/>
            <a:ext cx="12192000" cy="4970155"/>
            <a:chOff x="0" y="1105124"/>
            <a:chExt cx="12192000" cy="4970155"/>
          </a:xfrm>
        </p:grpSpPr>
        <p:sp>
          <p:nvSpPr>
            <p:cNvPr id="33" name="Rectangle 32"/>
            <p:cNvSpPr/>
            <p:nvPr/>
          </p:nvSpPr>
          <p:spPr>
            <a:xfrm>
              <a:off x="0" y="1913018"/>
              <a:ext cx="12192000" cy="3454409"/>
            </a:xfrm>
            <a:prstGeom prst="rect">
              <a:avLst/>
            </a:prstGeom>
            <a:solidFill>
              <a:srgbClr val="2F5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729927" y="1105124"/>
              <a:ext cx="3018108" cy="4949989"/>
              <a:chOff x="729927" y="1353321"/>
              <a:chExt cx="3018108" cy="4949989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52" name="Rectangle 51"/>
              <p:cNvSpPr/>
              <p:nvPr/>
            </p:nvSpPr>
            <p:spPr>
              <a:xfrm>
                <a:off x="729927" y="1956703"/>
                <a:ext cx="3018108" cy="2117316"/>
              </a:xfrm>
              <a:prstGeom prst="rect">
                <a:avLst/>
              </a:prstGeom>
              <a:solidFill>
                <a:srgbClr val="8497B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29927" y="4056925"/>
                <a:ext cx="3015692" cy="224638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29927" y="1353321"/>
                <a:ext cx="3015692" cy="60829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371780" y="1110796"/>
              <a:ext cx="7194059" cy="4964483"/>
              <a:chOff x="4371780" y="1358993"/>
              <a:chExt cx="7194059" cy="4964483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48" name="Rectangle 47"/>
              <p:cNvSpPr/>
              <p:nvPr/>
            </p:nvSpPr>
            <p:spPr>
              <a:xfrm>
                <a:off x="4371780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371780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967927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7967927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</p:grpSp>
      </p:grp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489448" y="1419253"/>
            <a:ext cx="3376150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489448" y="3922818"/>
            <a:ext cx="3376150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087360" y="1427612"/>
            <a:ext cx="3376150" cy="1368367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7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8087360" y="3931177"/>
            <a:ext cx="3376150" cy="1368367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36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258565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925530" y="432361"/>
            <a:ext cx="11136331" cy="198818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329315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 userDrawn="1"/>
        </p:nvGrpSpPr>
        <p:grpSpPr>
          <a:xfrm>
            <a:off x="0" y="1326363"/>
            <a:ext cx="12192000" cy="4970155"/>
            <a:chOff x="0" y="1105124"/>
            <a:chExt cx="12192000" cy="4970155"/>
          </a:xfrm>
        </p:grpSpPr>
        <p:sp>
          <p:nvSpPr>
            <p:cNvPr id="33" name="Rectangle 32"/>
            <p:cNvSpPr/>
            <p:nvPr/>
          </p:nvSpPr>
          <p:spPr>
            <a:xfrm>
              <a:off x="0" y="1913018"/>
              <a:ext cx="12192000" cy="3454409"/>
            </a:xfrm>
            <a:prstGeom prst="rect">
              <a:avLst/>
            </a:prstGeom>
            <a:solidFill>
              <a:srgbClr val="2F5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729927" y="1105124"/>
              <a:ext cx="3018108" cy="4949989"/>
              <a:chOff x="729927" y="1353321"/>
              <a:chExt cx="3018108" cy="4949989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52" name="Rectangle 51"/>
              <p:cNvSpPr/>
              <p:nvPr/>
            </p:nvSpPr>
            <p:spPr>
              <a:xfrm>
                <a:off x="729927" y="1956703"/>
                <a:ext cx="3018108" cy="2117316"/>
              </a:xfrm>
              <a:prstGeom prst="rect">
                <a:avLst/>
              </a:prstGeom>
              <a:solidFill>
                <a:srgbClr val="8497B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29927" y="4056925"/>
                <a:ext cx="3015692" cy="224638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29927" y="1353321"/>
                <a:ext cx="3015692" cy="60829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371780" y="1110796"/>
              <a:ext cx="7194059" cy="4964483"/>
              <a:chOff x="4371780" y="1358993"/>
              <a:chExt cx="7194059" cy="4964483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48" name="Rectangle 47"/>
              <p:cNvSpPr/>
              <p:nvPr/>
            </p:nvSpPr>
            <p:spPr>
              <a:xfrm>
                <a:off x="4371780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371780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967927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7967927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</p:grpSp>
      </p:grp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489448" y="1419253"/>
            <a:ext cx="3376150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489448" y="3922818"/>
            <a:ext cx="3376150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087360" y="1427612"/>
            <a:ext cx="3376150" cy="1368367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7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8087360" y="3931177"/>
            <a:ext cx="3376150" cy="1368367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38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258565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925530" y="432361"/>
            <a:ext cx="11136331" cy="198818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35718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8597069" y="715992"/>
            <a:ext cx="3594932" cy="592634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715992"/>
            <a:ext cx="4891177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891177" y="715992"/>
            <a:ext cx="3705891" cy="5926346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sp>
        <p:nvSpPr>
          <p:cNvPr id="19" name="Title 19">
            <a:extLst>
              <a:ext uri="{FF2B5EF4-FFF2-40B4-BE49-F238E27FC236}">
                <a16:creationId xmlns:a16="http://schemas.microsoft.com/office/drawing/2014/main" id="{A27BB9D5-5671-4E6F-BF4F-E8CDD75570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509448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2713709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 userDrawn="1"/>
        </p:nvGrpSpPr>
        <p:grpSpPr>
          <a:xfrm>
            <a:off x="0" y="1326363"/>
            <a:ext cx="12192000" cy="4970155"/>
            <a:chOff x="0" y="1105124"/>
            <a:chExt cx="12192000" cy="4970155"/>
          </a:xfrm>
        </p:grpSpPr>
        <p:sp>
          <p:nvSpPr>
            <p:cNvPr id="33" name="Rectangle 32"/>
            <p:cNvSpPr/>
            <p:nvPr/>
          </p:nvSpPr>
          <p:spPr>
            <a:xfrm>
              <a:off x="0" y="1913018"/>
              <a:ext cx="12192000" cy="3454409"/>
            </a:xfrm>
            <a:prstGeom prst="rect">
              <a:avLst/>
            </a:prstGeom>
            <a:solidFill>
              <a:srgbClr val="2F5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729927" y="1105124"/>
              <a:ext cx="3018108" cy="4949989"/>
              <a:chOff x="729927" y="1353321"/>
              <a:chExt cx="3018108" cy="4949989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52" name="Rectangle 51"/>
              <p:cNvSpPr/>
              <p:nvPr/>
            </p:nvSpPr>
            <p:spPr>
              <a:xfrm>
                <a:off x="729927" y="1956703"/>
                <a:ext cx="3018108" cy="2117316"/>
              </a:xfrm>
              <a:prstGeom prst="rect">
                <a:avLst/>
              </a:prstGeom>
              <a:solidFill>
                <a:srgbClr val="8497B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29927" y="4056925"/>
                <a:ext cx="3015692" cy="224638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29927" y="1353321"/>
                <a:ext cx="3015692" cy="60829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371779" y="1110796"/>
              <a:ext cx="7194060" cy="4964483"/>
              <a:chOff x="4371779" y="1358993"/>
              <a:chExt cx="7194060" cy="4964483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48" name="Rectangle 47"/>
              <p:cNvSpPr/>
              <p:nvPr/>
            </p:nvSpPr>
            <p:spPr>
              <a:xfrm>
                <a:off x="4371780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371779" y="3842861"/>
                <a:ext cx="7194059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967927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489448" y="1419253"/>
            <a:ext cx="3376150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489448" y="3922818"/>
            <a:ext cx="6974062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087360" y="1427612"/>
            <a:ext cx="3376150" cy="1368367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36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258565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925530" y="432361"/>
            <a:ext cx="11136331" cy="198818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9299581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 userDrawn="1"/>
        </p:nvGrpSpPr>
        <p:grpSpPr>
          <a:xfrm>
            <a:off x="0" y="1326363"/>
            <a:ext cx="12192000" cy="4970155"/>
            <a:chOff x="0" y="1105124"/>
            <a:chExt cx="12192000" cy="4970155"/>
          </a:xfrm>
        </p:grpSpPr>
        <p:sp>
          <p:nvSpPr>
            <p:cNvPr id="33" name="Rectangle 32"/>
            <p:cNvSpPr/>
            <p:nvPr/>
          </p:nvSpPr>
          <p:spPr>
            <a:xfrm>
              <a:off x="0" y="1913018"/>
              <a:ext cx="12192000" cy="3454409"/>
            </a:xfrm>
            <a:prstGeom prst="rect">
              <a:avLst/>
            </a:prstGeom>
            <a:solidFill>
              <a:srgbClr val="2F5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729927" y="1105124"/>
              <a:ext cx="3018108" cy="4949989"/>
              <a:chOff x="729927" y="1353321"/>
              <a:chExt cx="3018108" cy="4949989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52" name="Rectangle 51"/>
              <p:cNvSpPr/>
              <p:nvPr/>
            </p:nvSpPr>
            <p:spPr>
              <a:xfrm>
                <a:off x="729927" y="1956703"/>
                <a:ext cx="3018108" cy="2117316"/>
              </a:xfrm>
              <a:prstGeom prst="rect">
                <a:avLst/>
              </a:prstGeom>
              <a:solidFill>
                <a:srgbClr val="8497B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29927" y="4056925"/>
                <a:ext cx="3015692" cy="224638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29927" y="1353321"/>
                <a:ext cx="3015692" cy="60829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371779" y="1110796"/>
              <a:ext cx="7194060" cy="4964483"/>
              <a:chOff x="4371779" y="1358993"/>
              <a:chExt cx="7194060" cy="4964483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48" name="Rectangle 47"/>
              <p:cNvSpPr/>
              <p:nvPr/>
            </p:nvSpPr>
            <p:spPr>
              <a:xfrm>
                <a:off x="4371780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371779" y="3842861"/>
                <a:ext cx="7194059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967927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489448" y="1419253"/>
            <a:ext cx="3376150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489448" y="3922818"/>
            <a:ext cx="6974062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087360" y="1427612"/>
            <a:ext cx="3376150" cy="1368367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38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499326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7894603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3525248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Page_Custom Layout_20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472476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7D2CBEB2-ECB2-4D9D-BC51-0888D8355C36}"/>
              </a:ext>
            </a:extLst>
          </p:cNvPr>
          <p:cNvSpPr/>
          <p:nvPr userDrawn="1"/>
        </p:nvSpPr>
        <p:spPr>
          <a:xfrm>
            <a:off x="0" y="2587926"/>
            <a:ext cx="12192000" cy="2136835"/>
          </a:xfrm>
          <a:prstGeom prst="rect">
            <a:avLst/>
          </a:prstGeom>
          <a:gradFill flip="none" rotWithShape="1">
            <a:gsLst>
              <a:gs pos="0">
                <a:srgbClr val="3CBEB4">
                  <a:alpha val="76000"/>
                </a:srgbClr>
              </a:gs>
              <a:gs pos="71000">
                <a:srgbClr val="0A7DAD">
                  <a:alpha val="68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D2CBEB2-ECB2-4D9D-BC51-0888D8355C36}"/>
              </a:ext>
            </a:extLst>
          </p:cNvPr>
          <p:cNvSpPr/>
          <p:nvPr userDrawn="1"/>
        </p:nvSpPr>
        <p:spPr>
          <a:xfrm>
            <a:off x="0" y="4724760"/>
            <a:ext cx="12192000" cy="2133240"/>
          </a:xfrm>
          <a:prstGeom prst="rect">
            <a:avLst/>
          </a:prstGeom>
          <a:solidFill>
            <a:srgbClr val="16183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7D2CBEB2-ECB2-4D9D-BC51-0888D8355C36}"/>
              </a:ext>
            </a:extLst>
          </p:cNvPr>
          <p:cNvSpPr/>
          <p:nvPr userDrawn="1"/>
        </p:nvSpPr>
        <p:spPr>
          <a:xfrm>
            <a:off x="765292" y="2074827"/>
            <a:ext cx="1003513" cy="1008911"/>
          </a:xfrm>
          <a:prstGeom prst="ellipse">
            <a:avLst/>
          </a:prstGeom>
          <a:gradFill>
            <a:gsLst>
              <a:gs pos="0">
                <a:srgbClr val="3CBEB4"/>
              </a:gs>
              <a:gs pos="99000">
                <a:srgbClr val="0090D6">
                  <a:alpha val="89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D2CBEB2-ECB2-4D9D-BC51-0888D8355C36}"/>
              </a:ext>
            </a:extLst>
          </p:cNvPr>
          <p:cNvSpPr/>
          <p:nvPr userDrawn="1"/>
        </p:nvSpPr>
        <p:spPr>
          <a:xfrm>
            <a:off x="3179769" y="2074827"/>
            <a:ext cx="1003513" cy="1008911"/>
          </a:xfrm>
          <a:prstGeom prst="ellipse">
            <a:avLst/>
          </a:prstGeom>
          <a:gradFill>
            <a:gsLst>
              <a:gs pos="0">
                <a:srgbClr val="3CBEB4"/>
              </a:gs>
              <a:gs pos="99000">
                <a:srgbClr val="0090D6">
                  <a:alpha val="89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7D2CBEB2-ECB2-4D9D-BC51-0888D8355C36}"/>
              </a:ext>
            </a:extLst>
          </p:cNvPr>
          <p:cNvSpPr/>
          <p:nvPr userDrawn="1"/>
        </p:nvSpPr>
        <p:spPr>
          <a:xfrm>
            <a:off x="5594246" y="2074827"/>
            <a:ext cx="1003513" cy="1008911"/>
          </a:xfrm>
          <a:prstGeom prst="ellipse">
            <a:avLst/>
          </a:prstGeom>
          <a:gradFill>
            <a:gsLst>
              <a:gs pos="0">
                <a:srgbClr val="3CBEB4"/>
              </a:gs>
              <a:gs pos="99000">
                <a:srgbClr val="0090D6">
                  <a:alpha val="89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7D2CBEB2-ECB2-4D9D-BC51-0888D8355C36}"/>
              </a:ext>
            </a:extLst>
          </p:cNvPr>
          <p:cNvSpPr/>
          <p:nvPr userDrawn="1"/>
        </p:nvSpPr>
        <p:spPr>
          <a:xfrm>
            <a:off x="8008723" y="2074827"/>
            <a:ext cx="1003513" cy="1008911"/>
          </a:xfrm>
          <a:prstGeom prst="ellipse">
            <a:avLst/>
          </a:prstGeom>
          <a:gradFill>
            <a:gsLst>
              <a:gs pos="0">
                <a:srgbClr val="3CBEB4"/>
              </a:gs>
              <a:gs pos="99000">
                <a:srgbClr val="0090D6">
                  <a:alpha val="89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7D2CBEB2-ECB2-4D9D-BC51-0888D8355C36}"/>
              </a:ext>
            </a:extLst>
          </p:cNvPr>
          <p:cNvSpPr/>
          <p:nvPr userDrawn="1"/>
        </p:nvSpPr>
        <p:spPr>
          <a:xfrm>
            <a:off x="10423198" y="2074827"/>
            <a:ext cx="1003513" cy="1008911"/>
          </a:xfrm>
          <a:prstGeom prst="ellipse">
            <a:avLst/>
          </a:prstGeom>
          <a:gradFill>
            <a:gsLst>
              <a:gs pos="0">
                <a:srgbClr val="3CBEB4"/>
              </a:gs>
              <a:gs pos="99000">
                <a:srgbClr val="0090D6">
                  <a:alpha val="89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pic>
        <p:nvPicPr>
          <p:cNvPr id="92" name="Picture 3" descr="D:\Presentation\Thank you slide\database (1)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232" y="2395782"/>
            <a:ext cx="443267" cy="44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 descr="D:\Presentation\Thank you slide\network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212" y="2362206"/>
            <a:ext cx="510416" cy="51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5" descr="D:\Presentation\Thank you slide\cubes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757" y="2377539"/>
            <a:ext cx="479753" cy="47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6" descr="D:\Presentation\Thank you slide\cloud-computing_bg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728" y="2356330"/>
            <a:ext cx="522171" cy="52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7" descr="D:\Presentation\Thank you slide\wifi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607" y="2321068"/>
            <a:ext cx="592692" cy="59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Rectangle 96"/>
          <p:cNvSpPr/>
          <p:nvPr userDrawn="1"/>
        </p:nvSpPr>
        <p:spPr>
          <a:xfrm>
            <a:off x="832913" y="1734081"/>
            <a:ext cx="8386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b="1" kern="0">
                <a:solidFill>
                  <a:prstClr val="white"/>
                </a:solidFill>
              </a:rPr>
              <a:t>Storage</a:t>
            </a:r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98" name="Rectangle 97"/>
          <p:cNvSpPr/>
          <p:nvPr userDrawn="1"/>
        </p:nvSpPr>
        <p:spPr>
          <a:xfrm>
            <a:off x="3087791" y="1734081"/>
            <a:ext cx="11849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b="1" kern="0">
                <a:solidFill>
                  <a:prstClr val="white"/>
                </a:solidFill>
              </a:rPr>
              <a:t>Networking</a:t>
            </a:r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99" name="Rectangle 98"/>
          <p:cNvSpPr/>
          <p:nvPr userDrawn="1"/>
        </p:nvSpPr>
        <p:spPr>
          <a:xfrm>
            <a:off x="5428190" y="1734081"/>
            <a:ext cx="13356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b="1" kern="0">
                <a:solidFill>
                  <a:prstClr val="white"/>
                </a:solidFill>
              </a:rPr>
              <a:t>Virtualization</a:t>
            </a:r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100" name="Rectangle 99"/>
          <p:cNvSpPr/>
          <p:nvPr userDrawn="1"/>
        </p:nvSpPr>
        <p:spPr>
          <a:xfrm>
            <a:off x="8159208" y="1734081"/>
            <a:ext cx="6751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b="1" kern="0">
                <a:solidFill>
                  <a:prstClr val="white"/>
                </a:solidFill>
              </a:rPr>
              <a:t>Cloud</a:t>
            </a:r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101" name="Rectangle 100"/>
          <p:cNvSpPr/>
          <p:nvPr userDrawn="1"/>
        </p:nvSpPr>
        <p:spPr>
          <a:xfrm>
            <a:off x="10370530" y="1734081"/>
            <a:ext cx="10967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b="1" kern="0">
                <a:solidFill>
                  <a:prstClr val="white"/>
                </a:solidFill>
              </a:rPr>
              <a:t>IoT/AI/ML</a:t>
            </a:r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103" name="TextBox 102"/>
          <p:cNvSpPr txBox="1"/>
          <p:nvPr userDrawn="1"/>
        </p:nvSpPr>
        <p:spPr>
          <a:xfrm>
            <a:off x="1526842" y="3335214"/>
            <a:ext cx="9138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kern="0" spc="600">
                <a:solidFill>
                  <a:prstClr val="white"/>
                </a:solidFill>
                <a:latin typeface="Bodoni MT" panose="02070603080606020203" pitchFamily="18" charset="0"/>
              </a:rPr>
              <a:t>TECHNOLOGY</a:t>
            </a:r>
            <a:r>
              <a:rPr lang="en-US" sz="2800" b="0" kern="0" spc="600" baseline="0">
                <a:solidFill>
                  <a:prstClr val="white"/>
                </a:solidFill>
                <a:latin typeface="Bodoni MT" panose="02070603080606020203" pitchFamily="18" charset="0"/>
              </a:rPr>
              <a:t> FIRST</a:t>
            </a:r>
          </a:p>
          <a:p>
            <a:pPr algn="ctr"/>
            <a:r>
              <a:rPr lang="en-US" sz="1800" b="0" kern="0" baseline="0">
                <a:solidFill>
                  <a:prstClr val="white"/>
                </a:solidFill>
              </a:rPr>
              <a:t>Datacenter | Telecom | Cloud | Security | AI/ML | IoT</a:t>
            </a:r>
            <a:endParaRPr lang="en-US" sz="2800" b="0" kern="0">
              <a:solidFill>
                <a:prstClr val="white"/>
              </a:solidFill>
            </a:endParaRPr>
          </a:p>
        </p:txBody>
      </p:sp>
      <p:sp>
        <p:nvSpPr>
          <p:cNvPr id="104" name="Rectangle 103">
            <a:hlinkClick r:id="rId8"/>
          </p:cNvPr>
          <p:cNvSpPr/>
          <p:nvPr userDrawn="1"/>
        </p:nvSpPr>
        <p:spPr>
          <a:xfrm>
            <a:off x="3611035" y="4260586"/>
            <a:ext cx="17091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34">
              <a:defRPr/>
            </a:pPr>
            <a:r>
              <a:rPr lang="en-US" sz="1400" b="1" kern="0">
                <a:solidFill>
                  <a:prstClr val="white"/>
                </a:solidFill>
              </a:rPr>
              <a:t>www.calsoftinc.com</a:t>
            </a:r>
          </a:p>
        </p:txBody>
      </p:sp>
      <p:sp>
        <p:nvSpPr>
          <p:cNvPr id="105" name="Rectangle 104"/>
          <p:cNvSpPr/>
          <p:nvPr userDrawn="1"/>
        </p:nvSpPr>
        <p:spPr>
          <a:xfrm>
            <a:off x="6481483" y="4260586"/>
            <a:ext cx="23774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34">
              <a:defRPr/>
            </a:pPr>
            <a:r>
              <a:rPr lang="en-US" sz="1400" b="1" kern="0">
                <a:solidFill>
                  <a:prstClr val="white"/>
                </a:solidFill>
              </a:rPr>
              <a:t>marketing@calsoftinc.com</a:t>
            </a:r>
          </a:p>
        </p:txBody>
      </p:sp>
      <p:sp>
        <p:nvSpPr>
          <p:cNvPr id="106" name="Freeform 164"/>
          <p:cNvSpPr>
            <a:spLocks noEditPoints="1"/>
          </p:cNvSpPr>
          <p:nvPr userDrawn="1"/>
        </p:nvSpPr>
        <p:spPr bwMode="auto">
          <a:xfrm>
            <a:off x="3333057" y="4275121"/>
            <a:ext cx="278706" cy="278706"/>
          </a:xfrm>
          <a:custGeom>
            <a:avLst/>
            <a:gdLst>
              <a:gd name="T0" fmla="*/ 21 w 29"/>
              <a:gd name="T1" fmla="*/ 25 h 29"/>
              <a:gd name="T2" fmla="*/ 19 w 29"/>
              <a:gd name="T3" fmla="*/ 24 h 29"/>
              <a:gd name="T4" fmla="*/ 19 w 29"/>
              <a:gd name="T5" fmla="*/ 23 h 29"/>
              <a:gd name="T6" fmla="*/ 20 w 29"/>
              <a:gd name="T7" fmla="*/ 23 h 29"/>
              <a:gd name="T8" fmla="*/ 23 w 29"/>
              <a:gd name="T9" fmla="*/ 23 h 29"/>
              <a:gd name="T10" fmla="*/ 24 w 29"/>
              <a:gd name="T11" fmla="*/ 17 h 29"/>
              <a:gd name="T12" fmla="*/ 19 w 29"/>
              <a:gd name="T13" fmla="*/ 21 h 29"/>
              <a:gd name="T14" fmla="*/ 17 w 29"/>
              <a:gd name="T15" fmla="*/ 21 h 29"/>
              <a:gd name="T16" fmla="*/ 19 w 29"/>
              <a:gd name="T17" fmla="*/ 18 h 29"/>
              <a:gd name="T18" fmla="*/ 14 w 29"/>
              <a:gd name="T19" fmla="*/ 21 h 29"/>
              <a:gd name="T20" fmla="*/ 10 w 29"/>
              <a:gd name="T21" fmla="*/ 19 h 29"/>
              <a:gd name="T22" fmla="*/ 3 w 29"/>
              <a:gd name="T23" fmla="*/ 21 h 29"/>
              <a:gd name="T24" fmla="*/ 9 w 29"/>
              <a:gd name="T25" fmla="*/ 26 h 29"/>
              <a:gd name="T26" fmla="*/ 14 w 29"/>
              <a:gd name="T27" fmla="*/ 25 h 29"/>
              <a:gd name="T28" fmla="*/ 14 w 29"/>
              <a:gd name="T29" fmla="*/ 27 h 29"/>
              <a:gd name="T30" fmla="*/ 23 w 29"/>
              <a:gd name="T31" fmla="*/ 8 h 29"/>
              <a:gd name="T32" fmla="*/ 18 w 29"/>
              <a:gd name="T33" fmla="*/ 8 h 29"/>
              <a:gd name="T34" fmla="*/ 7 w 29"/>
              <a:gd name="T35" fmla="*/ 15 h 29"/>
              <a:gd name="T36" fmla="*/ 7 w 29"/>
              <a:gd name="T37" fmla="*/ 11 h 29"/>
              <a:gd name="T38" fmla="*/ 7 w 29"/>
              <a:gd name="T39" fmla="*/ 15 h 29"/>
              <a:gd name="T40" fmla="*/ 14 w 29"/>
              <a:gd name="T41" fmla="*/ 23 h 29"/>
              <a:gd name="T42" fmla="*/ 18 w 29"/>
              <a:gd name="T43" fmla="*/ 23 h 29"/>
              <a:gd name="T44" fmla="*/ 2 w 29"/>
              <a:gd name="T45" fmla="*/ 18 h 29"/>
              <a:gd name="T46" fmla="*/ 4 w 29"/>
              <a:gd name="T47" fmla="*/ 8 h 29"/>
              <a:gd name="T48" fmla="*/ 6 w 29"/>
              <a:gd name="T49" fmla="*/ 10 h 29"/>
              <a:gd name="T50" fmla="*/ 7 w 29"/>
              <a:gd name="T51" fmla="*/ 10 h 29"/>
              <a:gd name="T52" fmla="*/ 12 w 29"/>
              <a:gd name="T53" fmla="*/ 9 h 29"/>
              <a:gd name="T54" fmla="*/ 9 w 29"/>
              <a:gd name="T55" fmla="*/ 11 h 29"/>
              <a:gd name="T56" fmla="*/ 12 w 29"/>
              <a:gd name="T57" fmla="*/ 10 h 29"/>
              <a:gd name="T58" fmla="*/ 17 w 29"/>
              <a:gd name="T59" fmla="*/ 11 h 29"/>
              <a:gd name="T60" fmla="*/ 19 w 29"/>
              <a:gd name="T61" fmla="*/ 17 h 29"/>
              <a:gd name="T62" fmla="*/ 11 w 29"/>
              <a:gd name="T63" fmla="*/ 18 h 29"/>
              <a:gd name="T64" fmla="*/ 9 w 29"/>
              <a:gd name="T65" fmla="*/ 15 h 29"/>
              <a:gd name="T66" fmla="*/ 9 w 29"/>
              <a:gd name="T67" fmla="*/ 18 h 29"/>
              <a:gd name="T68" fmla="*/ 6 w 29"/>
              <a:gd name="T69" fmla="*/ 15 h 29"/>
              <a:gd name="T70" fmla="*/ 3 w 29"/>
              <a:gd name="T71" fmla="*/ 18 h 29"/>
              <a:gd name="T72" fmla="*/ 2 w 29"/>
              <a:gd name="T73" fmla="*/ 18 h 29"/>
              <a:gd name="T74" fmla="*/ 21 w 29"/>
              <a:gd name="T75" fmla="*/ 15 h 29"/>
              <a:gd name="T76" fmla="*/ 21 w 29"/>
              <a:gd name="T77" fmla="*/ 17 h 29"/>
              <a:gd name="T78" fmla="*/ 22 w 29"/>
              <a:gd name="T79" fmla="*/ 13 h 29"/>
              <a:gd name="T80" fmla="*/ 21 w 29"/>
              <a:gd name="T81" fmla="*/ 10 h 29"/>
              <a:gd name="T82" fmla="*/ 17 w 29"/>
              <a:gd name="T83" fmla="*/ 10 h 29"/>
              <a:gd name="T84" fmla="*/ 18 w 29"/>
              <a:gd name="T85" fmla="*/ 8 h 29"/>
              <a:gd name="T86" fmla="*/ 18 w 29"/>
              <a:gd name="T87" fmla="*/ 7 h 29"/>
              <a:gd name="T88" fmla="*/ 7 w 29"/>
              <a:gd name="T89" fmla="*/ 7 h 29"/>
              <a:gd name="T90" fmla="*/ 14 w 29"/>
              <a:gd name="T91" fmla="*/ 2 h 29"/>
              <a:gd name="T92" fmla="*/ 19 w 29"/>
              <a:gd name="T93" fmla="*/ 5 h 29"/>
              <a:gd name="T94" fmla="*/ 18 w 29"/>
              <a:gd name="T95" fmla="*/ 2 h 29"/>
              <a:gd name="T96" fmla="*/ 24 w 29"/>
              <a:gd name="T97" fmla="*/ 7 h 29"/>
              <a:gd name="T98" fmla="*/ 23 w 29"/>
              <a:gd name="T99" fmla="*/ 8 h 29"/>
              <a:gd name="T100" fmla="*/ 25 w 29"/>
              <a:gd name="T101" fmla="*/ 8 h 29"/>
              <a:gd name="T102" fmla="*/ 24 w 29"/>
              <a:gd name="T103" fmla="*/ 15 h 29"/>
              <a:gd name="T104" fmla="*/ 27 w 29"/>
              <a:gd name="T105" fmla="*/ 14 h 29"/>
              <a:gd name="T106" fmla="*/ 24 w 29"/>
              <a:gd name="T107" fmla="*/ 16 h 29"/>
              <a:gd name="T108" fmla="*/ 3 w 29"/>
              <a:gd name="T109" fmla="*/ 19 h 29"/>
              <a:gd name="T110" fmla="*/ 3 w 29"/>
              <a:gd name="T111" fmla="*/ 20 h 29"/>
              <a:gd name="T112" fmla="*/ 4 w 29"/>
              <a:gd name="T113" fmla="*/ 7 h 29"/>
              <a:gd name="T114" fmla="*/ 6 w 29"/>
              <a:gd name="T115" fmla="*/ 5 h 29"/>
              <a:gd name="T116" fmla="*/ 4 w 29"/>
              <a:gd name="T117" fmla="*/ 7 h 29"/>
              <a:gd name="T118" fmla="*/ 14 w 29"/>
              <a:gd name="T119" fmla="*/ 29 h 29"/>
              <a:gd name="T120" fmla="*/ 0 w 29"/>
              <a:gd name="T121" fmla="*/ 14 h 29"/>
              <a:gd name="T122" fmla="*/ 14 w 29"/>
              <a:gd name="T123" fmla="*/ 0 h 29"/>
              <a:gd name="T124" fmla="*/ 29 w 29"/>
              <a:gd name="T125" fmla="*/ 14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9" h="29">
                <a:moveTo>
                  <a:pt x="14" y="27"/>
                </a:moveTo>
                <a:cubicBezTo>
                  <a:pt x="17" y="27"/>
                  <a:pt x="19" y="26"/>
                  <a:pt x="21" y="25"/>
                </a:cubicBezTo>
                <a:cubicBezTo>
                  <a:pt x="21" y="25"/>
                  <a:pt x="20" y="25"/>
                  <a:pt x="19" y="24"/>
                </a:cubicBezTo>
                <a:cubicBezTo>
                  <a:pt x="19" y="24"/>
                  <a:pt x="19" y="24"/>
                  <a:pt x="19" y="24"/>
                </a:cubicBezTo>
                <a:cubicBezTo>
                  <a:pt x="19" y="24"/>
                  <a:pt x="19" y="24"/>
                  <a:pt x="18" y="24"/>
                </a:cubicBezTo>
                <a:cubicBezTo>
                  <a:pt x="18" y="24"/>
                  <a:pt x="19" y="24"/>
                  <a:pt x="19" y="23"/>
                </a:cubicBezTo>
                <a:cubicBezTo>
                  <a:pt x="19" y="23"/>
                  <a:pt x="19" y="23"/>
                  <a:pt x="20" y="23"/>
                </a:cubicBezTo>
                <a:cubicBezTo>
                  <a:pt x="20" y="23"/>
                  <a:pt x="20" y="23"/>
                  <a:pt x="20" y="23"/>
                </a:cubicBezTo>
                <a:cubicBezTo>
                  <a:pt x="20" y="24"/>
                  <a:pt x="21" y="24"/>
                  <a:pt x="22" y="24"/>
                </a:cubicBezTo>
                <a:cubicBezTo>
                  <a:pt x="23" y="24"/>
                  <a:pt x="23" y="23"/>
                  <a:pt x="23" y="23"/>
                </a:cubicBezTo>
                <a:cubicBezTo>
                  <a:pt x="24" y="22"/>
                  <a:pt x="25" y="21"/>
                  <a:pt x="25" y="20"/>
                </a:cubicBezTo>
                <a:cubicBezTo>
                  <a:pt x="25" y="19"/>
                  <a:pt x="24" y="18"/>
                  <a:pt x="24" y="17"/>
                </a:cubicBezTo>
                <a:cubicBezTo>
                  <a:pt x="23" y="17"/>
                  <a:pt x="21" y="18"/>
                  <a:pt x="20" y="18"/>
                </a:cubicBezTo>
                <a:cubicBezTo>
                  <a:pt x="20" y="19"/>
                  <a:pt x="19" y="20"/>
                  <a:pt x="19" y="21"/>
                </a:cubicBezTo>
                <a:cubicBezTo>
                  <a:pt x="18" y="21"/>
                  <a:pt x="18" y="21"/>
                  <a:pt x="18" y="21"/>
                </a:cubicBezTo>
                <a:cubicBezTo>
                  <a:pt x="18" y="21"/>
                  <a:pt x="18" y="21"/>
                  <a:pt x="17" y="21"/>
                </a:cubicBezTo>
                <a:cubicBezTo>
                  <a:pt x="18" y="20"/>
                  <a:pt x="18" y="20"/>
                  <a:pt x="18" y="20"/>
                </a:cubicBezTo>
                <a:cubicBezTo>
                  <a:pt x="18" y="20"/>
                  <a:pt x="19" y="19"/>
                  <a:pt x="19" y="18"/>
                </a:cubicBezTo>
                <a:cubicBezTo>
                  <a:pt x="17" y="19"/>
                  <a:pt x="14" y="19"/>
                  <a:pt x="12" y="19"/>
                </a:cubicBezTo>
                <a:cubicBezTo>
                  <a:pt x="12" y="20"/>
                  <a:pt x="13" y="21"/>
                  <a:pt x="14" y="21"/>
                </a:cubicBezTo>
                <a:cubicBezTo>
                  <a:pt x="14" y="21"/>
                  <a:pt x="13" y="22"/>
                  <a:pt x="13" y="22"/>
                </a:cubicBezTo>
                <a:cubicBezTo>
                  <a:pt x="12" y="21"/>
                  <a:pt x="11" y="20"/>
                  <a:pt x="10" y="19"/>
                </a:cubicBezTo>
                <a:cubicBezTo>
                  <a:pt x="8" y="19"/>
                  <a:pt x="6" y="19"/>
                  <a:pt x="4" y="19"/>
                </a:cubicBezTo>
                <a:cubicBezTo>
                  <a:pt x="4" y="20"/>
                  <a:pt x="4" y="20"/>
                  <a:pt x="3" y="21"/>
                </a:cubicBezTo>
                <a:cubicBezTo>
                  <a:pt x="4" y="22"/>
                  <a:pt x="5" y="23"/>
                  <a:pt x="5" y="23"/>
                </a:cubicBezTo>
                <a:cubicBezTo>
                  <a:pt x="6" y="24"/>
                  <a:pt x="7" y="25"/>
                  <a:pt x="9" y="26"/>
                </a:cubicBezTo>
                <a:cubicBezTo>
                  <a:pt x="10" y="25"/>
                  <a:pt x="12" y="25"/>
                  <a:pt x="13" y="24"/>
                </a:cubicBezTo>
                <a:cubicBezTo>
                  <a:pt x="14" y="24"/>
                  <a:pt x="14" y="24"/>
                  <a:pt x="14" y="25"/>
                </a:cubicBezTo>
                <a:cubicBezTo>
                  <a:pt x="13" y="25"/>
                  <a:pt x="12" y="26"/>
                  <a:pt x="10" y="26"/>
                </a:cubicBezTo>
                <a:cubicBezTo>
                  <a:pt x="11" y="27"/>
                  <a:pt x="13" y="27"/>
                  <a:pt x="14" y="27"/>
                </a:cubicBezTo>
                <a:close/>
                <a:moveTo>
                  <a:pt x="20" y="10"/>
                </a:moveTo>
                <a:cubicBezTo>
                  <a:pt x="22" y="10"/>
                  <a:pt x="23" y="9"/>
                  <a:pt x="23" y="8"/>
                </a:cubicBezTo>
                <a:cubicBezTo>
                  <a:pt x="23" y="6"/>
                  <a:pt x="22" y="5"/>
                  <a:pt x="20" y="5"/>
                </a:cubicBezTo>
                <a:cubicBezTo>
                  <a:pt x="19" y="5"/>
                  <a:pt x="18" y="6"/>
                  <a:pt x="18" y="8"/>
                </a:cubicBezTo>
                <a:cubicBezTo>
                  <a:pt x="18" y="9"/>
                  <a:pt x="19" y="10"/>
                  <a:pt x="20" y="10"/>
                </a:cubicBezTo>
                <a:close/>
                <a:moveTo>
                  <a:pt x="7" y="15"/>
                </a:moveTo>
                <a:cubicBezTo>
                  <a:pt x="8" y="15"/>
                  <a:pt x="9" y="14"/>
                  <a:pt x="9" y="13"/>
                </a:cubicBezTo>
                <a:cubicBezTo>
                  <a:pt x="9" y="12"/>
                  <a:pt x="8" y="11"/>
                  <a:pt x="7" y="11"/>
                </a:cubicBezTo>
                <a:cubicBezTo>
                  <a:pt x="6" y="11"/>
                  <a:pt x="5" y="12"/>
                  <a:pt x="5" y="13"/>
                </a:cubicBezTo>
                <a:cubicBezTo>
                  <a:pt x="5" y="14"/>
                  <a:pt x="6" y="15"/>
                  <a:pt x="7" y="15"/>
                </a:cubicBezTo>
                <a:close/>
                <a:moveTo>
                  <a:pt x="16" y="25"/>
                </a:moveTo>
                <a:cubicBezTo>
                  <a:pt x="15" y="25"/>
                  <a:pt x="14" y="24"/>
                  <a:pt x="14" y="23"/>
                </a:cubicBezTo>
                <a:cubicBezTo>
                  <a:pt x="14" y="22"/>
                  <a:pt x="15" y="21"/>
                  <a:pt x="16" y="21"/>
                </a:cubicBezTo>
                <a:cubicBezTo>
                  <a:pt x="17" y="21"/>
                  <a:pt x="18" y="22"/>
                  <a:pt x="18" y="23"/>
                </a:cubicBezTo>
                <a:cubicBezTo>
                  <a:pt x="18" y="24"/>
                  <a:pt x="17" y="25"/>
                  <a:pt x="16" y="25"/>
                </a:cubicBezTo>
                <a:close/>
                <a:moveTo>
                  <a:pt x="2" y="18"/>
                </a:moveTo>
                <a:cubicBezTo>
                  <a:pt x="2" y="17"/>
                  <a:pt x="2" y="16"/>
                  <a:pt x="2" y="14"/>
                </a:cubicBezTo>
                <a:cubicBezTo>
                  <a:pt x="2" y="12"/>
                  <a:pt x="2" y="10"/>
                  <a:pt x="4" y="8"/>
                </a:cubicBezTo>
                <a:cubicBezTo>
                  <a:pt x="4" y="8"/>
                  <a:pt x="5" y="8"/>
                  <a:pt x="6" y="8"/>
                </a:cubicBezTo>
                <a:cubicBezTo>
                  <a:pt x="6" y="9"/>
                  <a:pt x="6" y="10"/>
                  <a:pt x="6" y="10"/>
                </a:cubicBezTo>
                <a:cubicBezTo>
                  <a:pt x="6" y="10"/>
                  <a:pt x="7" y="10"/>
                  <a:pt x="7" y="10"/>
                </a:cubicBezTo>
                <a:cubicBezTo>
                  <a:pt x="7" y="10"/>
                  <a:pt x="7" y="10"/>
                  <a:pt x="7" y="10"/>
                </a:cubicBezTo>
                <a:cubicBezTo>
                  <a:pt x="7" y="9"/>
                  <a:pt x="7" y="9"/>
                  <a:pt x="7" y="8"/>
                </a:cubicBezTo>
                <a:cubicBezTo>
                  <a:pt x="9" y="8"/>
                  <a:pt x="10" y="9"/>
                  <a:pt x="12" y="9"/>
                </a:cubicBezTo>
                <a:cubicBezTo>
                  <a:pt x="12" y="9"/>
                  <a:pt x="12" y="9"/>
                  <a:pt x="12" y="9"/>
                </a:cubicBezTo>
                <a:cubicBezTo>
                  <a:pt x="11" y="10"/>
                  <a:pt x="10" y="10"/>
                  <a:pt x="9" y="11"/>
                </a:cubicBezTo>
                <a:cubicBezTo>
                  <a:pt x="9" y="11"/>
                  <a:pt x="9" y="11"/>
                  <a:pt x="9" y="12"/>
                </a:cubicBezTo>
                <a:cubicBezTo>
                  <a:pt x="10" y="11"/>
                  <a:pt x="11" y="11"/>
                  <a:pt x="12" y="10"/>
                </a:cubicBezTo>
                <a:cubicBezTo>
                  <a:pt x="12" y="10"/>
                  <a:pt x="13" y="10"/>
                  <a:pt x="13" y="10"/>
                </a:cubicBezTo>
                <a:cubicBezTo>
                  <a:pt x="14" y="10"/>
                  <a:pt x="16" y="11"/>
                  <a:pt x="17" y="11"/>
                </a:cubicBezTo>
                <a:cubicBezTo>
                  <a:pt x="18" y="12"/>
                  <a:pt x="19" y="13"/>
                  <a:pt x="21" y="14"/>
                </a:cubicBezTo>
                <a:cubicBezTo>
                  <a:pt x="20" y="15"/>
                  <a:pt x="20" y="16"/>
                  <a:pt x="19" y="17"/>
                </a:cubicBezTo>
                <a:cubicBezTo>
                  <a:pt x="19" y="17"/>
                  <a:pt x="19" y="17"/>
                  <a:pt x="19" y="17"/>
                </a:cubicBezTo>
                <a:cubicBezTo>
                  <a:pt x="16" y="18"/>
                  <a:pt x="14" y="18"/>
                  <a:pt x="11" y="18"/>
                </a:cubicBezTo>
                <a:cubicBezTo>
                  <a:pt x="10" y="18"/>
                  <a:pt x="10" y="18"/>
                  <a:pt x="10" y="18"/>
                </a:cubicBezTo>
                <a:cubicBezTo>
                  <a:pt x="10" y="17"/>
                  <a:pt x="9" y="16"/>
                  <a:pt x="9" y="15"/>
                </a:cubicBezTo>
                <a:cubicBezTo>
                  <a:pt x="8" y="15"/>
                  <a:pt x="8" y="16"/>
                  <a:pt x="8" y="16"/>
                </a:cubicBezTo>
                <a:cubicBezTo>
                  <a:pt x="8" y="17"/>
                  <a:pt x="9" y="18"/>
                  <a:pt x="9" y="18"/>
                </a:cubicBezTo>
                <a:cubicBezTo>
                  <a:pt x="8" y="18"/>
                  <a:pt x="6" y="18"/>
                  <a:pt x="4" y="18"/>
                </a:cubicBezTo>
                <a:cubicBezTo>
                  <a:pt x="5" y="17"/>
                  <a:pt x="5" y="16"/>
                  <a:pt x="6" y="15"/>
                </a:cubicBezTo>
                <a:cubicBezTo>
                  <a:pt x="6" y="15"/>
                  <a:pt x="5" y="15"/>
                  <a:pt x="5" y="15"/>
                </a:cubicBezTo>
                <a:cubicBezTo>
                  <a:pt x="4" y="16"/>
                  <a:pt x="4" y="17"/>
                  <a:pt x="3" y="18"/>
                </a:cubicBezTo>
                <a:cubicBezTo>
                  <a:pt x="3" y="18"/>
                  <a:pt x="3" y="18"/>
                  <a:pt x="3" y="18"/>
                </a:cubicBezTo>
                <a:cubicBezTo>
                  <a:pt x="3" y="18"/>
                  <a:pt x="2" y="18"/>
                  <a:pt x="2" y="18"/>
                </a:cubicBezTo>
                <a:close/>
                <a:moveTo>
                  <a:pt x="21" y="17"/>
                </a:moveTo>
                <a:cubicBezTo>
                  <a:pt x="21" y="16"/>
                  <a:pt x="21" y="15"/>
                  <a:pt x="21" y="15"/>
                </a:cubicBezTo>
                <a:cubicBezTo>
                  <a:pt x="22" y="15"/>
                  <a:pt x="22" y="15"/>
                  <a:pt x="23" y="16"/>
                </a:cubicBezTo>
                <a:cubicBezTo>
                  <a:pt x="22" y="16"/>
                  <a:pt x="22" y="17"/>
                  <a:pt x="21" y="17"/>
                </a:cubicBezTo>
                <a:close/>
                <a:moveTo>
                  <a:pt x="24" y="15"/>
                </a:moveTo>
                <a:cubicBezTo>
                  <a:pt x="23" y="15"/>
                  <a:pt x="22" y="14"/>
                  <a:pt x="22" y="13"/>
                </a:cubicBezTo>
                <a:cubicBezTo>
                  <a:pt x="22" y="12"/>
                  <a:pt x="22" y="11"/>
                  <a:pt x="22" y="10"/>
                </a:cubicBezTo>
                <a:cubicBezTo>
                  <a:pt x="21" y="10"/>
                  <a:pt x="21" y="10"/>
                  <a:pt x="21" y="10"/>
                </a:cubicBezTo>
                <a:cubicBezTo>
                  <a:pt x="21" y="11"/>
                  <a:pt x="21" y="12"/>
                  <a:pt x="21" y="13"/>
                </a:cubicBezTo>
                <a:cubicBezTo>
                  <a:pt x="20" y="12"/>
                  <a:pt x="18" y="11"/>
                  <a:pt x="17" y="10"/>
                </a:cubicBezTo>
                <a:cubicBezTo>
                  <a:pt x="16" y="10"/>
                  <a:pt x="15" y="9"/>
                  <a:pt x="14" y="9"/>
                </a:cubicBezTo>
                <a:cubicBezTo>
                  <a:pt x="16" y="9"/>
                  <a:pt x="17" y="8"/>
                  <a:pt x="18" y="8"/>
                </a:cubicBezTo>
                <a:cubicBezTo>
                  <a:pt x="18" y="8"/>
                  <a:pt x="18" y="8"/>
                  <a:pt x="18" y="8"/>
                </a:cubicBezTo>
                <a:cubicBezTo>
                  <a:pt x="18" y="7"/>
                  <a:pt x="18" y="7"/>
                  <a:pt x="18" y="7"/>
                </a:cubicBezTo>
                <a:cubicBezTo>
                  <a:pt x="16" y="7"/>
                  <a:pt x="15" y="8"/>
                  <a:pt x="13" y="8"/>
                </a:cubicBezTo>
                <a:cubicBezTo>
                  <a:pt x="11" y="8"/>
                  <a:pt x="9" y="7"/>
                  <a:pt x="7" y="7"/>
                </a:cubicBezTo>
                <a:cubicBezTo>
                  <a:pt x="7" y="6"/>
                  <a:pt x="7" y="5"/>
                  <a:pt x="7" y="4"/>
                </a:cubicBezTo>
                <a:cubicBezTo>
                  <a:pt x="9" y="3"/>
                  <a:pt x="12" y="2"/>
                  <a:pt x="14" y="2"/>
                </a:cubicBezTo>
                <a:cubicBezTo>
                  <a:pt x="14" y="2"/>
                  <a:pt x="15" y="2"/>
                  <a:pt x="15" y="2"/>
                </a:cubicBezTo>
                <a:cubicBezTo>
                  <a:pt x="17" y="3"/>
                  <a:pt x="18" y="4"/>
                  <a:pt x="19" y="5"/>
                </a:cubicBezTo>
                <a:cubicBezTo>
                  <a:pt x="19" y="5"/>
                  <a:pt x="19" y="5"/>
                  <a:pt x="20" y="5"/>
                </a:cubicBezTo>
                <a:cubicBezTo>
                  <a:pt x="19" y="4"/>
                  <a:pt x="18" y="3"/>
                  <a:pt x="18" y="2"/>
                </a:cubicBezTo>
                <a:cubicBezTo>
                  <a:pt x="20" y="3"/>
                  <a:pt x="22" y="4"/>
                  <a:pt x="23" y="6"/>
                </a:cubicBezTo>
                <a:cubicBezTo>
                  <a:pt x="24" y="6"/>
                  <a:pt x="24" y="7"/>
                  <a:pt x="24" y="7"/>
                </a:cubicBezTo>
                <a:cubicBezTo>
                  <a:pt x="24" y="7"/>
                  <a:pt x="24" y="7"/>
                  <a:pt x="23" y="7"/>
                </a:cubicBezTo>
                <a:cubicBezTo>
                  <a:pt x="23" y="7"/>
                  <a:pt x="23" y="7"/>
                  <a:pt x="23" y="8"/>
                </a:cubicBezTo>
                <a:cubicBezTo>
                  <a:pt x="23" y="8"/>
                  <a:pt x="23" y="8"/>
                  <a:pt x="23" y="8"/>
                </a:cubicBezTo>
                <a:cubicBezTo>
                  <a:pt x="24" y="8"/>
                  <a:pt x="25" y="8"/>
                  <a:pt x="25" y="8"/>
                </a:cubicBezTo>
                <a:cubicBezTo>
                  <a:pt x="26" y="10"/>
                  <a:pt x="26" y="11"/>
                  <a:pt x="27" y="13"/>
                </a:cubicBezTo>
                <a:cubicBezTo>
                  <a:pt x="26" y="14"/>
                  <a:pt x="25" y="15"/>
                  <a:pt x="24" y="15"/>
                </a:cubicBezTo>
                <a:close/>
                <a:moveTo>
                  <a:pt x="27" y="14"/>
                </a:moveTo>
                <a:cubicBezTo>
                  <a:pt x="27" y="14"/>
                  <a:pt x="27" y="14"/>
                  <a:pt x="27" y="14"/>
                </a:cubicBezTo>
                <a:cubicBezTo>
                  <a:pt x="27" y="16"/>
                  <a:pt x="26" y="17"/>
                  <a:pt x="26" y="18"/>
                </a:cubicBezTo>
                <a:cubicBezTo>
                  <a:pt x="26" y="18"/>
                  <a:pt x="25" y="17"/>
                  <a:pt x="24" y="16"/>
                </a:cubicBezTo>
                <a:cubicBezTo>
                  <a:pt x="25" y="16"/>
                  <a:pt x="26" y="15"/>
                  <a:pt x="27" y="14"/>
                </a:cubicBezTo>
                <a:close/>
                <a:moveTo>
                  <a:pt x="3" y="19"/>
                </a:moveTo>
                <a:cubicBezTo>
                  <a:pt x="3" y="19"/>
                  <a:pt x="3" y="19"/>
                  <a:pt x="2" y="19"/>
                </a:cubicBezTo>
                <a:cubicBezTo>
                  <a:pt x="3" y="19"/>
                  <a:pt x="3" y="19"/>
                  <a:pt x="3" y="20"/>
                </a:cubicBezTo>
                <a:cubicBezTo>
                  <a:pt x="3" y="19"/>
                  <a:pt x="3" y="19"/>
                  <a:pt x="3" y="19"/>
                </a:cubicBezTo>
                <a:close/>
                <a:moveTo>
                  <a:pt x="4" y="7"/>
                </a:moveTo>
                <a:cubicBezTo>
                  <a:pt x="5" y="7"/>
                  <a:pt x="5" y="7"/>
                  <a:pt x="6" y="7"/>
                </a:cubicBezTo>
                <a:cubicBezTo>
                  <a:pt x="6" y="6"/>
                  <a:pt x="6" y="5"/>
                  <a:pt x="6" y="5"/>
                </a:cubicBezTo>
                <a:cubicBezTo>
                  <a:pt x="6" y="5"/>
                  <a:pt x="6" y="5"/>
                  <a:pt x="5" y="6"/>
                </a:cubicBezTo>
                <a:cubicBezTo>
                  <a:pt x="5" y="6"/>
                  <a:pt x="5" y="6"/>
                  <a:pt x="4" y="7"/>
                </a:cubicBezTo>
                <a:close/>
                <a:moveTo>
                  <a:pt x="24" y="25"/>
                </a:moveTo>
                <a:cubicBezTo>
                  <a:pt x="22" y="27"/>
                  <a:pt x="18" y="29"/>
                  <a:pt x="14" y="29"/>
                </a:cubicBezTo>
                <a:cubicBezTo>
                  <a:pt x="10" y="29"/>
                  <a:pt x="6" y="27"/>
                  <a:pt x="4" y="25"/>
                </a:cubicBezTo>
                <a:cubicBezTo>
                  <a:pt x="1" y="22"/>
                  <a:pt x="0" y="18"/>
                  <a:pt x="0" y="14"/>
                </a:cubicBezTo>
                <a:cubicBezTo>
                  <a:pt x="0" y="10"/>
                  <a:pt x="1" y="7"/>
                  <a:pt x="4" y="4"/>
                </a:cubicBezTo>
                <a:cubicBezTo>
                  <a:pt x="6" y="2"/>
                  <a:pt x="10" y="0"/>
                  <a:pt x="14" y="0"/>
                </a:cubicBezTo>
                <a:cubicBezTo>
                  <a:pt x="18" y="0"/>
                  <a:pt x="22" y="2"/>
                  <a:pt x="24" y="4"/>
                </a:cubicBezTo>
                <a:cubicBezTo>
                  <a:pt x="27" y="7"/>
                  <a:pt x="29" y="10"/>
                  <a:pt x="29" y="14"/>
                </a:cubicBezTo>
                <a:cubicBezTo>
                  <a:pt x="29" y="18"/>
                  <a:pt x="27" y="22"/>
                  <a:pt x="24" y="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889" tIns="60944" rIns="121889" bIns="60944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866">
              <a:solidFill>
                <a:prstClr val="black"/>
              </a:solidFill>
            </a:endParaRPr>
          </a:p>
        </p:txBody>
      </p:sp>
      <p:sp>
        <p:nvSpPr>
          <p:cNvPr id="107" name="AutoShape 83"/>
          <p:cNvSpPr>
            <a:spLocks/>
          </p:cNvSpPr>
          <p:nvPr userDrawn="1"/>
        </p:nvSpPr>
        <p:spPr bwMode="auto">
          <a:xfrm>
            <a:off x="6149855" y="4326242"/>
            <a:ext cx="331627" cy="21768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1610" y="13990"/>
                </a:moveTo>
                <a:cubicBezTo>
                  <a:pt x="11373" y="14259"/>
                  <a:pt x="11093" y="14400"/>
                  <a:pt x="10800" y="14400"/>
                </a:cubicBezTo>
                <a:cubicBezTo>
                  <a:pt x="10505" y="14400"/>
                  <a:pt x="10225" y="14259"/>
                  <a:pt x="9990" y="13990"/>
                </a:cubicBezTo>
                <a:lnTo>
                  <a:pt x="7198" y="10800"/>
                </a:lnTo>
                <a:lnTo>
                  <a:pt x="6636" y="10157"/>
                </a:lnTo>
                <a:lnTo>
                  <a:pt x="1349" y="4115"/>
                </a:lnTo>
                <a:lnTo>
                  <a:pt x="1349" y="4114"/>
                </a:lnTo>
                <a:cubicBezTo>
                  <a:pt x="1349" y="2980"/>
                  <a:pt x="1955" y="2057"/>
                  <a:pt x="2699" y="2057"/>
                </a:cubicBezTo>
                <a:lnTo>
                  <a:pt x="18899" y="2057"/>
                </a:lnTo>
                <a:cubicBezTo>
                  <a:pt x="19643" y="2057"/>
                  <a:pt x="20249" y="2980"/>
                  <a:pt x="20249" y="4114"/>
                </a:cubicBezTo>
                <a:cubicBezTo>
                  <a:pt x="20249" y="4114"/>
                  <a:pt x="11610" y="13990"/>
                  <a:pt x="11610" y="13990"/>
                </a:cubicBezTo>
                <a:close/>
                <a:moveTo>
                  <a:pt x="20249" y="16198"/>
                </a:moveTo>
                <a:lnTo>
                  <a:pt x="15525" y="10800"/>
                </a:lnTo>
                <a:lnTo>
                  <a:pt x="20249" y="5399"/>
                </a:lnTo>
                <a:cubicBezTo>
                  <a:pt x="20249" y="5399"/>
                  <a:pt x="20249" y="16198"/>
                  <a:pt x="20249" y="16198"/>
                </a:cubicBezTo>
                <a:close/>
                <a:moveTo>
                  <a:pt x="20249" y="17484"/>
                </a:moveTo>
                <a:cubicBezTo>
                  <a:pt x="20249" y="18620"/>
                  <a:pt x="19643" y="19541"/>
                  <a:pt x="18899" y="19541"/>
                </a:cubicBezTo>
                <a:lnTo>
                  <a:pt x="2699" y="19541"/>
                </a:lnTo>
                <a:cubicBezTo>
                  <a:pt x="1955" y="19541"/>
                  <a:pt x="1349" y="18620"/>
                  <a:pt x="1349" y="17484"/>
                </a:cubicBezTo>
                <a:lnTo>
                  <a:pt x="6636" y="11442"/>
                </a:lnTo>
                <a:lnTo>
                  <a:pt x="9585" y="14813"/>
                </a:lnTo>
                <a:cubicBezTo>
                  <a:pt x="9945" y="15222"/>
                  <a:pt x="10372" y="15429"/>
                  <a:pt x="10800" y="15429"/>
                </a:cubicBezTo>
                <a:cubicBezTo>
                  <a:pt x="11228" y="15429"/>
                  <a:pt x="11654" y="15222"/>
                  <a:pt x="12015" y="14813"/>
                </a:cubicBezTo>
                <a:lnTo>
                  <a:pt x="14963" y="11442"/>
                </a:lnTo>
                <a:cubicBezTo>
                  <a:pt x="14963" y="11442"/>
                  <a:pt x="20249" y="17484"/>
                  <a:pt x="20249" y="17484"/>
                </a:cubicBezTo>
                <a:close/>
                <a:moveTo>
                  <a:pt x="1349" y="5399"/>
                </a:moveTo>
                <a:lnTo>
                  <a:pt x="6074" y="10800"/>
                </a:lnTo>
                <a:lnTo>
                  <a:pt x="1349" y="16198"/>
                </a:lnTo>
                <a:cubicBezTo>
                  <a:pt x="1349" y="16198"/>
                  <a:pt x="1349" y="5399"/>
                  <a:pt x="1349" y="5399"/>
                </a:cubicBezTo>
                <a:close/>
                <a:moveTo>
                  <a:pt x="18899" y="0"/>
                </a:moveTo>
                <a:lnTo>
                  <a:pt x="2699" y="0"/>
                </a:lnTo>
                <a:cubicBezTo>
                  <a:pt x="1208" y="0"/>
                  <a:pt x="0" y="1842"/>
                  <a:pt x="0" y="4114"/>
                </a:cubicBezTo>
                <a:lnTo>
                  <a:pt x="0" y="17484"/>
                </a:lnTo>
                <a:cubicBezTo>
                  <a:pt x="0" y="19756"/>
                  <a:pt x="1208" y="21600"/>
                  <a:pt x="2699" y="21600"/>
                </a:cubicBezTo>
                <a:lnTo>
                  <a:pt x="18899" y="21600"/>
                </a:lnTo>
                <a:cubicBezTo>
                  <a:pt x="20391" y="21600"/>
                  <a:pt x="21600" y="19756"/>
                  <a:pt x="21600" y="17484"/>
                </a:cubicBezTo>
                <a:lnTo>
                  <a:pt x="21600" y="4114"/>
                </a:lnTo>
                <a:cubicBezTo>
                  <a:pt x="21600" y="1842"/>
                  <a:pt x="20391" y="0"/>
                  <a:pt x="18899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marL="0" marR="0" lvl="0" indent="0" algn="ctr" defTabSz="2285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+mn-ea"/>
              <a:cs typeface="+mn-cs"/>
              <a:sym typeface="Gill Sans" charset="0"/>
            </a:endParaRPr>
          </a:p>
        </p:txBody>
      </p:sp>
      <p:sp>
        <p:nvSpPr>
          <p:cNvPr id="108" name="Rectangle 107">
            <a:hlinkClick r:id="rId9"/>
          </p:cNvPr>
          <p:cNvSpPr/>
          <p:nvPr userDrawn="1"/>
        </p:nvSpPr>
        <p:spPr>
          <a:xfrm>
            <a:off x="3970779" y="921842"/>
            <a:ext cx="626928" cy="644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D2CBEB2-ECB2-4D9D-BC51-0888D8355C36}"/>
              </a:ext>
            </a:extLst>
          </p:cNvPr>
          <p:cNvSpPr/>
          <p:nvPr userDrawn="1"/>
        </p:nvSpPr>
        <p:spPr>
          <a:xfrm>
            <a:off x="0" y="4724760"/>
            <a:ext cx="12192000" cy="2133240"/>
          </a:xfrm>
          <a:prstGeom prst="rect">
            <a:avLst/>
          </a:prstGeom>
          <a:solidFill>
            <a:srgbClr val="16183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110" name="Rectangle 109"/>
          <p:cNvSpPr/>
          <p:nvPr userDrawn="1"/>
        </p:nvSpPr>
        <p:spPr>
          <a:xfrm>
            <a:off x="378605" y="4991030"/>
            <a:ext cx="1645920" cy="1146468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>
            <a:spAutoFit/>
          </a:bodyPr>
          <a:lstStyle/>
          <a:p>
            <a:pPr defTabSz="685550">
              <a:defRPr/>
            </a:pPr>
            <a:r>
              <a:rPr lang="en-US" sz="1000" b="1">
                <a:solidFill>
                  <a:prstClr val="white"/>
                </a:solidFill>
                <a:latin typeface="Bahnschrift" panose="020B0502040204020203" pitchFamily="34" charset="0"/>
                <a:cs typeface="Calibri" pitchFamily="34" charset="0"/>
              </a:rPr>
              <a:t>United States</a:t>
            </a:r>
          </a:p>
          <a:p>
            <a:pPr defTabSz="685550">
              <a:defRPr/>
            </a:pPr>
            <a:r>
              <a:rPr lang="en-US" sz="1000">
                <a:solidFill>
                  <a:prstClr val="white"/>
                </a:solidFill>
                <a:latin typeface="Bahnschrift" panose="020B0502040204020203" pitchFamily="34" charset="0"/>
                <a:cs typeface="Calibri" pitchFamily="34" charset="0"/>
              </a:rPr>
              <a:t>1762 Technology</a:t>
            </a:r>
          </a:p>
          <a:p>
            <a:pPr defTabSz="685550">
              <a:defRPr/>
            </a:pPr>
            <a:r>
              <a:rPr lang="en-US" sz="1000">
                <a:solidFill>
                  <a:prstClr val="white"/>
                </a:solidFill>
                <a:latin typeface="Bahnschrift" panose="020B0502040204020203" pitchFamily="34" charset="0"/>
                <a:cs typeface="Calibri" pitchFamily="34" charset="0"/>
              </a:rPr>
              <a:t>DR STE 229,</a:t>
            </a:r>
          </a:p>
          <a:p>
            <a:pPr defTabSz="685550">
              <a:defRPr/>
            </a:pPr>
            <a:r>
              <a:rPr lang="en-US" sz="1000">
                <a:solidFill>
                  <a:prstClr val="white"/>
                </a:solidFill>
                <a:latin typeface="Bahnschrift" panose="020B0502040204020203" pitchFamily="34" charset="0"/>
                <a:cs typeface="Calibri" pitchFamily="34" charset="0"/>
              </a:rPr>
              <a:t>San Jose, </a:t>
            </a:r>
          </a:p>
          <a:p>
            <a:pPr defTabSz="685550">
              <a:defRPr/>
            </a:pPr>
            <a:r>
              <a:rPr lang="en-US" sz="1000">
                <a:solidFill>
                  <a:prstClr val="white"/>
                </a:solidFill>
                <a:latin typeface="Bahnschrift" panose="020B0502040204020203" pitchFamily="34" charset="0"/>
                <a:cs typeface="Calibri" pitchFamily="34" charset="0"/>
              </a:rPr>
              <a:t>California – 95110-1385</a:t>
            </a:r>
          </a:p>
          <a:p>
            <a:pPr defTabSz="685550">
              <a:defRPr/>
            </a:pPr>
            <a:r>
              <a:rPr lang="en-US" sz="1000">
                <a:solidFill>
                  <a:prstClr val="white"/>
                </a:solidFill>
                <a:latin typeface="Bahnschrift" panose="020B0502040204020203" pitchFamily="34" charset="0"/>
                <a:cs typeface="Calibri" pitchFamily="34" charset="0"/>
              </a:rPr>
              <a:t>United States</a:t>
            </a:r>
          </a:p>
          <a:p>
            <a:pPr defTabSz="685550">
              <a:defRPr/>
            </a:pPr>
            <a:r>
              <a:rPr lang="en-US" sz="1000">
                <a:solidFill>
                  <a:prstClr val="white"/>
                </a:solidFill>
                <a:latin typeface="Bahnschrift" panose="020B0502040204020203" pitchFamily="34" charset="0"/>
                <a:cs typeface="Calibri" pitchFamily="34" charset="0"/>
              </a:rPr>
              <a:t>(P): (408) 834 7086</a:t>
            </a:r>
          </a:p>
        </p:txBody>
      </p:sp>
      <p:sp>
        <p:nvSpPr>
          <p:cNvPr id="111" name="Rectangle 110"/>
          <p:cNvSpPr/>
          <p:nvPr userDrawn="1"/>
        </p:nvSpPr>
        <p:spPr>
          <a:xfrm>
            <a:off x="2289170" y="4991030"/>
            <a:ext cx="1645920" cy="992579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>
            <a:spAutoFit/>
          </a:bodyPr>
          <a:lstStyle/>
          <a:p>
            <a:pPr defTabSz="685834">
              <a:defRPr/>
            </a:pPr>
            <a:r>
              <a:rPr lang="en-US" sz="1000" b="1" kern="0">
                <a:solidFill>
                  <a:prstClr val="white"/>
                </a:solidFill>
                <a:latin typeface="Bahnschrift" panose="020B0502040204020203" pitchFamily="34" charset="0"/>
              </a:rPr>
              <a:t>Corporate Headquarter</a:t>
            </a:r>
            <a:b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</a:b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S. No 320/1/C, </a:t>
            </a:r>
          </a:p>
          <a:p>
            <a:pPr defTabSz="685834">
              <a:defRPr/>
            </a:pPr>
            <a:r>
              <a:rPr lang="en-US" sz="1000" kern="0" err="1">
                <a:solidFill>
                  <a:prstClr val="white"/>
                </a:solidFill>
                <a:latin typeface="Bahnschrift" panose="020B0502040204020203" pitchFamily="34" charset="0"/>
              </a:rPr>
              <a:t>Bavdhan</a:t>
            </a: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 (B)</a:t>
            </a:r>
          </a:p>
          <a:p>
            <a:pPr defTabSz="685834">
              <a:defRPr/>
            </a:pP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Tal – </a:t>
            </a:r>
            <a:r>
              <a:rPr lang="en-US" sz="1000" kern="0" err="1">
                <a:solidFill>
                  <a:prstClr val="white"/>
                </a:solidFill>
                <a:latin typeface="Bahnschrift" panose="020B0502040204020203" pitchFamily="34" charset="0"/>
              </a:rPr>
              <a:t>Mulshi</a:t>
            </a: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,</a:t>
            </a:r>
            <a:b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</a:b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Pune – 411 021,</a:t>
            </a:r>
            <a:b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</a:br>
            <a:r>
              <a:rPr lang="en-US" sz="1000" b="1" kern="0">
                <a:solidFill>
                  <a:prstClr val="white"/>
                </a:solidFill>
                <a:latin typeface="Bahnschrift" panose="020B0502040204020203" pitchFamily="34" charset="0"/>
              </a:rPr>
              <a:t>Phone:</a:t>
            </a: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 +91 (20) 6654 4444</a:t>
            </a:r>
          </a:p>
        </p:txBody>
      </p:sp>
      <p:sp>
        <p:nvSpPr>
          <p:cNvPr id="112" name="Rectangle 111"/>
          <p:cNvSpPr/>
          <p:nvPr userDrawn="1"/>
        </p:nvSpPr>
        <p:spPr>
          <a:xfrm>
            <a:off x="4389753" y="4991030"/>
            <a:ext cx="1645920" cy="1300356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>
            <a:spAutoFit/>
          </a:bodyPr>
          <a:lstStyle/>
          <a:p>
            <a:pPr defTabSz="685834">
              <a:defRPr/>
            </a:pPr>
            <a:r>
              <a:rPr lang="en-US" sz="1000" b="1" kern="0" err="1">
                <a:solidFill>
                  <a:prstClr val="white"/>
                </a:solidFill>
                <a:latin typeface="Bahnschrift" panose="020B0502040204020203" pitchFamily="34" charset="0"/>
              </a:rPr>
              <a:t>Hinjewadi</a:t>
            </a:r>
            <a:r>
              <a:rPr lang="en-US" sz="1000" b="1" kern="0">
                <a:solidFill>
                  <a:prstClr val="white"/>
                </a:solidFill>
                <a:latin typeface="Bahnschrift" panose="020B0502040204020203" pitchFamily="34" charset="0"/>
              </a:rPr>
              <a:t> (Pune, India)</a:t>
            </a:r>
          </a:p>
          <a:p>
            <a:pPr defTabSz="685834">
              <a:defRPr/>
            </a:pP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Block Congo, Embassy </a:t>
            </a:r>
            <a:r>
              <a:rPr lang="en-US" sz="1000" kern="0" err="1">
                <a:solidFill>
                  <a:prstClr val="white"/>
                </a:solidFill>
                <a:latin typeface="Bahnschrift" panose="020B0502040204020203" pitchFamily="34" charset="0"/>
              </a:rPr>
              <a:t>Techzone</a:t>
            </a: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, Wing B, 7th  Floor, Phase</a:t>
            </a:r>
            <a:r>
              <a:rPr lang="en-US" sz="1000" kern="0" baseline="0">
                <a:solidFill>
                  <a:prstClr val="white"/>
                </a:solidFill>
                <a:latin typeface="Bahnschrift" panose="020B0502040204020203" pitchFamily="34" charset="0"/>
              </a:rPr>
              <a:t> </a:t>
            </a: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II, </a:t>
            </a:r>
            <a:r>
              <a:rPr lang="en-US" sz="1000" kern="0" err="1">
                <a:solidFill>
                  <a:prstClr val="white"/>
                </a:solidFill>
                <a:latin typeface="Bahnschrift" panose="020B0502040204020203" pitchFamily="34" charset="0"/>
              </a:rPr>
              <a:t>Hinjewadi</a:t>
            </a: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,</a:t>
            </a:r>
            <a:b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</a:b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Pune – 411057,</a:t>
            </a:r>
            <a:b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</a:br>
            <a:r>
              <a:rPr lang="en-US" sz="1000" b="1" kern="0">
                <a:solidFill>
                  <a:prstClr val="white"/>
                </a:solidFill>
                <a:latin typeface="Bahnschrift" panose="020B0502040204020203" pitchFamily="34" charset="0"/>
              </a:rPr>
              <a:t>Phone: </a:t>
            </a: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 +91 (20) 6654 4444</a:t>
            </a:r>
          </a:p>
        </p:txBody>
      </p:sp>
      <p:sp>
        <p:nvSpPr>
          <p:cNvPr id="113" name="Rectangle 112"/>
          <p:cNvSpPr/>
          <p:nvPr userDrawn="1"/>
        </p:nvSpPr>
        <p:spPr>
          <a:xfrm>
            <a:off x="6569361" y="4991030"/>
            <a:ext cx="1645920" cy="1454244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>
            <a:spAutoFit/>
          </a:bodyPr>
          <a:lstStyle/>
          <a:p>
            <a:pPr defTabSz="685834">
              <a:defRPr/>
            </a:pPr>
            <a:r>
              <a:rPr lang="en-US" sz="1000" b="1" kern="0">
                <a:solidFill>
                  <a:prstClr val="white"/>
                </a:solidFill>
                <a:latin typeface="Bahnschrift" panose="020B0502040204020203" pitchFamily="34" charset="0"/>
              </a:rPr>
              <a:t>Bengaluru (India)</a:t>
            </a:r>
          </a:p>
          <a:p>
            <a:pPr defTabSz="685834">
              <a:defRPr/>
            </a:pP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Calsoft </a:t>
            </a:r>
            <a:r>
              <a:rPr lang="en-US" sz="1000" kern="0" err="1">
                <a:solidFill>
                  <a:prstClr val="white"/>
                </a:solidFill>
                <a:latin typeface="Bahnschrift" panose="020B0502040204020203" pitchFamily="34" charset="0"/>
              </a:rPr>
              <a:t>Pvt</a:t>
            </a: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 Ltd,</a:t>
            </a:r>
          </a:p>
          <a:p>
            <a:pPr defTabSz="685834">
              <a:defRPr/>
            </a:pPr>
            <a:r>
              <a:rPr lang="en-US" sz="1000" kern="0" err="1">
                <a:solidFill>
                  <a:prstClr val="white"/>
                </a:solidFill>
                <a:latin typeface="Bahnschrift" panose="020B0502040204020203" pitchFamily="34" charset="0"/>
              </a:rPr>
              <a:t>Mindcomp</a:t>
            </a: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 Tech Park,</a:t>
            </a:r>
          </a:p>
          <a:p>
            <a:pPr defTabSz="685834">
              <a:defRPr/>
            </a:pP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1st Floor, A Wing Export Promotion Industrial Park 3, 149, Whitefield, </a:t>
            </a:r>
            <a:r>
              <a:rPr lang="en-US" sz="1000" kern="0" err="1">
                <a:solidFill>
                  <a:prstClr val="white"/>
                </a:solidFill>
                <a:latin typeface="Bahnschrift" panose="020B0502040204020203" pitchFamily="34" charset="0"/>
              </a:rPr>
              <a:t>Basavanna</a:t>
            </a: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 Nagar, Bengaluru, </a:t>
            </a:r>
          </a:p>
          <a:p>
            <a:pPr defTabSz="685834">
              <a:defRPr/>
            </a:pP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Karnataka - 560048</a:t>
            </a:r>
          </a:p>
        </p:txBody>
      </p:sp>
      <p:grpSp>
        <p:nvGrpSpPr>
          <p:cNvPr id="114" name="Group 113"/>
          <p:cNvGrpSpPr/>
          <p:nvPr userDrawn="1"/>
        </p:nvGrpSpPr>
        <p:grpSpPr>
          <a:xfrm>
            <a:off x="175777" y="4991030"/>
            <a:ext cx="192476" cy="256927"/>
            <a:chOff x="2162719" y="4249228"/>
            <a:chExt cx="257027" cy="343093"/>
          </a:xfrm>
          <a:solidFill>
            <a:srgbClr val="36B6B5"/>
          </a:solidFill>
        </p:grpSpPr>
        <p:sp>
          <p:nvSpPr>
            <p:cNvPr id="115" name="AutoShape 108"/>
            <p:cNvSpPr>
              <a:spLocks/>
            </p:cNvSpPr>
            <p:nvPr/>
          </p:nvSpPr>
          <p:spPr bwMode="auto">
            <a:xfrm>
              <a:off x="2226536" y="4313630"/>
              <a:ext cx="128807" cy="1288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"/>
                  </a:moveTo>
                  <a:cubicBezTo>
                    <a:pt x="15764" y="1800"/>
                    <a:pt x="19800" y="5835"/>
                    <a:pt x="19800" y="10800"/>
                  </a:cubicBezTo>
                  <a:cubicBezTo>
                    <a:pt x="19800" y="15764"/>
                    <a:pt x="15764" y="19800"/>
                    <a:pt x="10800" y="19800"/>
                  </a:cubicBezTo>
                  <a:cubicBezTo>
                    <a:pt x="5835" y="19800"/>
                    <a:pt x="1800" y="15764"/>
                    <a:pt x="1800" y="10800"/>
                  </a:cubicBezTo>
                  <a:cubicBezTo>
                    <a:pt x="1800" y="5835"/>
                    <a:pt x="5835" y="1800"/>
                    <a:pt x="10800" y="1800"/>
                  </a:cubicBezTo>
                  <a:moveTo>
                    <a:pt x="10800" y="21599"/>
                  </a:moveTo>
                  <a:cubicBezTo>
                    <a:pt x="16756" y="21599"/>
                    <a:pt x="21600" y="16756"/>
                    <a:pt x="21600" y="10800"/>
                  </a:cubicBezTo>
                  <a:cubicBezTo>
                    <a:pt x="21600" y="4843"/>
                    <a:pt x="16756" y="0"/>
                    <a:pt x="10800" y="0"/>
                  </a:cubicBezTo>
                  <a:cubicBezTo>
                    <a:pt x="4843" y="0"/>
                    <a:pt x="0" y="4843"/>
                    <a:pt x="0" y="10800"/>
                  </a:cubicBezTo>
                  <a:cubicBezTo>
                    <a:pt x="0" y="16756"/>
                    <a:pt x="484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55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16" name="AutoShape 109"/>
            <p:cNvSpPr>
              <a:spLocks/>
            </p:cNvSpPr>
            <p:nvPr/>
          </p:nvSpPr>
          <p:spPr bwMode="auto">
            <a:xfrm>
              <a:off x="2162719" y="4249228"/>
              <a:ext cx="257027" cy="34309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4" y="20170"/>
                  </a:moveTo>
                  <a:cubicBezTo>
                    <a:pt x="10885" y="20184"/>
                    <a:pt x="10830" y="20215"/>
                    <a:pt x="10782" y="20237"/>
                  </a:cubicBezTo>
                  <a:cubicBezTo>
                    <a:pt x="10774" y="20218"/>
                    <a:pt x="10707" y="20178"/>
                    <a:pt x="10666" y="20147"/>
                  </a:cubicBezTo>
                  <a:cubicBezTo>
                    <a:pt x="7368" y="17300"/>
                    <a:pt x="1799" y="12497"/>
                    <a:pt x="1799" y="8101"/>
                  </a:cubicBezTo>
                  <a:cubicBezTo>
                    <a:pt x="1799" y="4378"/>
                    <a:pt x="5838" y="1350"/>
                    <a:pt x="10800" y="1350"/>
                  </a:cubicBezTo>
                  <a:cubicBezTo>
                    <a:pt x="15762" y="1350"/>
                    <a:pt x="19800" y="4378"/>
                    <a:pt x="19800" y="8101"/>
                  </a:cubicBezTo>
                  <a:cubicBezTo>
                    <a:pt x="19800" y="12497"/>
                    <a:pt x="14231" y="17300"/>
                    <a:pt x="10904" y="20170"/>
                  </a:cubicBezTo>
                  <a:moveTo>
                    <a:pt x="10800" y="0"/>
                  </a:moveTo>
                  <a:cubicBezTo>
                    <a:pt x="4844" y="0"/>
                    <a:pt x="0" y="3588"/>
                    <a:pt x="0" y="8101"/>
                  </a:cubicBezTo>
                  <a:cubicBezTo>
                    <a:pt x="0" y="12826"/>
                    <a:pt x="5400" y="17660"/>
                    <a:pt x="9337" y="21056"/>
                  </a:cubicBezTo>
                  <a:cubicBezTo>
                    <a:pt x="9352" y="21070"/>
                    <a:pt x="9984" y="21599"/>
                    <a:pt x="10766" y="21599"/>
                  </a:cubicBezTo>
                  <a:lnTo>
                    <a:pt x="10834" y="21599"/>
                  </a:lnTo>
                  <a:cubicBezTo>
                    <a:pt x="11615" y="21599"/>
                    <a:pt x="12247" y="21070"/>
                    <a:pt x="12262" y="21056"/>
                  </a:cubicBezTo>
                  <a:cubicBezTo>
                    <a:pt x="16200" y="17660"/>
                    <a:pt x="21599" y="12826"/>
                    <a:pt x="21599" y="8101"/>
                  </a:cubicBezTo>
                  <a:cubicBezTo>
                    <a:pt x="21599" y="3588"/>
                    <a:pt x="1675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55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117" name="Group 116"/>
          <p:cNvGrpSpPr/>
          <p:nvPr userDrawn="1"/>
        </p:nvGrpSpPr>
        <p:grpSpPr>
          <a:xfrm>
            <a:off x="2044649" y="4991030"/>
            <a:ext cx="192476" cy="256927"/>
            <a:chOff x="2162719" y="4249228"/>
            <a:chExt cx="257027" cy="343093"/>
          </a:xfrm>
          <a:solidFill>
            <a:srgbClr val="36B6B5"/>
          </a:solidFill>
        </p:grpSpPr>
        <p:sp>
          <p:nvSpPr>
            <p:cNvPr id="118" name="AutoShape 108"/>
            <p:cNvSpPr>
              <a:spLocks/>
            </p:cNvSpPr>
            <p:nvPr/>
          </p:nvSpPr>
          <p:spPr bwMode="auto">
            <a:xfrm>
              <a:off x="2226536" y="4313630"/>
              <a:ext cx="128807" cy="1288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"/>
                  </a:moveTo>
                  <a:cubicBezTo>
                    <a:pt x="15764" y="1800"/>
                    <a:pt x="19800" y="5835"/>
                    <a:pt x="19800" y="10800"/>
                  </a:cubicBezTo>
                  <a:cubicBezTo>
                    <a:pt x="19800" y="15764"/>
                    <a:pt x="15764" y="19800"/>
                    <a:pt x="10800" y="19800"/>
                  </a:cubicBezTo>
                  <a:cubicBezTo>
                    <a:pt x="5835" y="19800"/>
                    <a:pt x="1800" y="15764"/>
                    <a:pt x="1800" y="10800"/>
                  </a:cubicBezTo>
                  <a:cubicBezTo>
                    <a:pt x="1800" y="5835"/>
                    <a:pt x="5835" y="1800"/>
                    <a:pt x="10800" y="1800"/>
                  </a:cubicBezTo>
                  <a:moveTo>
                    <a:pt x="10800" y="21599"/>
                  </a:moveTo>
                  <a:cubicBezTo>
                    <a:pt x="16756" y="21599"/>
                    <a:pt x="21600" y="16756"/>
                    <a:pt x="21600" y="10800"/>
                  </a:cubicBezTo>
                  <a:cubicBezTo>
                    <a:pt x="21600" y="4843"/>
                    <a:pt x="16756" y="0"/>
                    <a:pt x="10800" y="0"/>
                  </a:cubicBezTo>
                  <a:cubicBezTo>
                    <a:pt x="4843" y="0"/>
                    <a:pt x="0" y="4843"/>
                    <a:pt x="0" y="10800"/>
                  </a:cubicBezTo>
                  <a:cubicBezTo>
                    <a:pt x="0" y="16756"/>
                    <a:pt x="484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55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19" name="AutoShape 109"/>
            <p:cNvSpPr>
              <a:spLocks/>
            </p:cNvSpPr>
            <p:nvPr/>
          </p:nvSpPr>
          <p:spPr bwMode="auto">
            <a:xfrm>
              <a:off x="2162719" y="4249228"/>
              <a:ext cx="257027" cy="34309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4" y="20170"/>
                  </a:moveTo>
                  <a:cubicBezTo>
                    <a:pt x="10885" y="20184"/>
                    <a:pt x="10830" y="20215"/>
                    <a:pt x="10782" y="20237"/>
                  </a:cubicBezTo>
                  <a:cubicBezTo>
                    <a:pt x="10774" y="20218"/>
                    <a:pt x="10707" y="20178"/>
                    <a:pt x="10666" y="20147"/>
                  </a:cubicBezTo>
                  <a:cubicBezTo>
                    <a:pt x="7368" y="17300"/>
                    <a:pt x="1799" y="12497"/>
                    <a:pt x="1799" y="8101"/>
                  </a:cubicBezTo>
                  <a:cubicBezTo>
                    <a:pt x="1799" y="4378"/>
                    <a:pt x="5838" y="1350"/>
                    <a:pt x="10800" y="1350"/>
                  </a:cubicBezTo>
                  <a:cubicBezTo>
                    <a:pt x="15762" y="1350"/>
                    <a:pt x="19800" y="4378"/>
                    <a:pt x="19800" y="8101"/>
                  </a:cubicBezTo>
                  <a:cubicBezTo>
                    <a:pt x="19800" y="12497"/>
                    <a:pt x="14231" y="17300"/>
                    <a:pt x="10904" y="20170"/>
                  </a:cubicBezTo>
                  <a:moveTo>
                    <a:pt x="10800" y="0"/>
                  </a:moveTo>
                  <a:cubicBezTo>
                    <a:pt x="4844" y="0"/>
                    <a:pt x="0" y="3588"/>
                    <a:pt x="0" y="8101"/>
                  </a:cubicBezTo>
                  <a:cubicBezTo>
                    <a:pt x="0" y="12826"/>
                    <a:pt x="5400" y="17660"/>
                    <a:pt x="9337" y="21056"/>
                  </a:cubicBezTo>
                  <a:cubicBezTo>
                    <a:pt x="9352" y="21070"/>
                    <a:pt x="9984" y="21599"/>
                    <a:pt x="10766" y="21599"/>
                  </a:cubicBezTo>
                  <a:lnTo>
                    <a:pt x="10834" y="21599"/>
                  </a:lnTo>
                  <a:cubicBezTo>
                    <a:pt x="11615" y="21599"/>
                    <a:pt x="12247" y="21070"/>
                    <a:pt x="12262" y="21056"/>
                  </a:cubicBezTo>
                  <a:cubicBezTo>
                    <a:pt x="16200" y="17660"/>
                    <a:pt x="21599" y="12826"/>
                    <a:pt x="21599" y="8101"/>
                  </a:cubicBezTo>
                  <a:cubicBezTo>
                    <a:pt x="21599" y="3588"/>
                    <a:pt x="1675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55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120" name="Group 119"/>
          <p:cNvGrpSpPr/>
          <p:nvPr userDrawn="1"/>
        </p:nvGrpSpPr>
        <p:grpSpPr>
          <a:xfrm>
            <a:off x="4124401" y="4991030"/>
            <a:ext cx="192476" cy="256927"/>
            <a:chOff x="2162719" y="4249228"/>
            <a:chExt cx="257027" cy="343093"/>
          </a:xfrm>
          <a:solidFill>
            <a:srgbClr val="36B6B5"/>
          </a:solidFill>
        </p:grpSpPr>
        <p:sp>
          <p:nvSpPr>
            <p:cNvPr id="121" name="AutoShape 108"/>
            <p:cNvSpPr>
              <a:spLocks/>
            </p:cNvSpPr>
            <p:nvPr/>
          </p:nvSpPr>
          <p:spPr bwMode="auto">
            <a:xfrm>
              <a:off x="2226536" y="4313630"/>
              <a:ext cx="128807" cy="1288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"/>
                  </a:moveTo>
                  <a:cubicBezTo>
                    <a:pt x="15764" y="1800"/>
                    <a:pt x="19800" y="5835"/>
                    <a:pt x="19800" y="10800"/>
                  </a:cubicBezTo>
                  <a:cubicBezTo>
                    <a:pt x="19800" y="15764"/>
                    <a:pt x="15764" y="19800"/>
                    <a:pt x="10800" y="19800"/>
                  </a:cubicBezTo>
                  <a:cubicBezTo>
                    <a:pt x="5835" y="19800"/>
                    <a:pt x="1800" y="15764"/>
                    <a:pt x="1800" y="10800"/>
                  </a:cubicBezTo>
                  <a:cubicBezTo>
                    <a:pt x="1800" y="5835"/>
                    <a:pt x="5835" y="1800"/>
                    <a:pt x="10800" y="1800"/>
                  </a:cubicBezTo>
                  <a:moveTo>
                    <a:pt x="10800" y="21599"/>
                  </a:moveTo>
                  <a:cubicBezTo>
                    <a:pt x="16756" y="21599"/>
                    <a:pt x="21600" y="16756"/>
                    <a:pt x="21600" y="10800"/>
                  </a:cubicBezTo>
                  <a:cubicBezTo>
                    <a:pt x="21600" y="4843"/>
                    <a:pt x="16756" y="0"/>
                    <a:pt x="10800" y="0"/>
                  </a:cubicBezTo>
                  <a:cubicBezTo>
                    <a:pt x="4843" y="0"/>
                    <a:pt x="0" y="4843"/>
                    <a:pt x="0" y="10800"/>
                  </a:cubicBezTo>
                  <a:cubicBezTo>
                    <a:pt x="0" y="16756"/>
                    <a:pt x="484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55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22" name="AutoShape 109"/>
            <p:cNvSpPr>
              <a:spLocks/>
            </p:cNvSpPr>
            <p:nvPr/>
          </p:nvSpPr>
          <p:spPr bwMode="auto">
            <a:xfrm>
              <a:off x="2162719" y="4249228"/>
              <a:ext cx="257027" cy="34309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4" y="20170"/>
                  </a:moveTo>
                  <a:cubicBezTo>
                    <a:pt x="10885" y="20184"/>
                    <a:pt x="10830" y="20215"/>
                    <a:pt x="10782" y="20237"/>
                  </a:cubicBezTo>
                  <a:cubicBezTo>
                    <a:pt x="10774" y="20218"/>
                    <a:pt x="10707" y="20178"/>
                    <a:pt x="10666" y="20147"/>
                  </a:cubicBezTo>
                  <a:cubicBezTo>
                    <a:pt x="7368" y="17300"/>
                    <a:pt x="1799" y="12497"/>
                    <a:pt x="1799" y="8101"/>
                  </a:cubicBezTo>
                  <a:cubicBezTo>
                    <a:pt x="1799" y="4378"/>
                    <a:pt x="5838" y="1350"/>
                    <a:pt x="10800" y="1350"/>
                  </a:cubicBezTo>
                  <a:cubicBezTo>
                    <a:pt x="15762" y="1350"/>
                    <a:pt x="19800" y="4378"/>
                    <a:pt x="19800" y="8101"/>
                  </a:cubicBezTo>
                  <a:cubicBezTo>
                    <a:pt x="19800" y="12497"/>
                    <a:pt x="14231" y="17300"/>
                    <a:pt x="10904" y="20170"/>
                  </a:cubicBezTo>
                  <a:moveTo>
                    <a:pt x="10800" y="0"/>
                  </a:moveTo>
                  <a:cubicBezTo>
                    <a:pt x="4844" y="0"/>
                    <a:pt x="0" y="3588"/>
                    <a:pt x="0" y="8101"/>
                  </a:cubicBezTo>
                  <a:cubicBezTo>
                    <a:pt x="0" y="12826"/>
                    <a:pt x="5400" y="17660"/>
                    <a:pt x="9337" y="21056"/>
                  </a:cubicBezTo>
                  <a:cubicBezTo>
                    <a:pt x="9352" y="21070"/>
                    <a:pt x="9984" y="21599"/>
                    <a:pt x="10766" y="21599"/>
                  </a:cubicBezTo>
                  <a:lnTo>
                    <a:pt x="10834" y="21599"/>
                  </a:lnTo>
                  <a:cubicBezTo>
                    <a:pt x="11615" y="21599"/>
                    <a:pt x="12247" y="21070"/>
                    <a:pt x="12262" y="21056"/>
                  </a:cubicBezTo>
                  <a:cubicBezTo>
                    <a:pt x="16200" y="17660"/>
                    <a:pt x="21599" y="12826"/>
                    <a:pt x="21599" y="8101"/>
                  </a:cubicBezTo>
                  <a:cubicBezTo>
                    <a:pt x="21599" y="3588"/>
                    <a:pt x="1675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55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123" name="Group 122"/>
          <p:cNvGrpSpPr/>
          <p:nvPr userDrawn="1"/>
        </p:nvGrpSpPr>
        <p:grpSpPr>
          <a:xfrm>
            <a:off x="6297149" y="4991030"/>
            <a:ext cx="192476" cy="256927"/>
            <a:chOff x="2162719" y="4249228"/>
            <a:chExt cx="257027" cy="343093"/>
          </a:xfrm>
          <a:solidFill>
            <a:srgbClr val="36B6B5"/>
          </a:solidFill>
        </p:grpSpPr>
        <p:sp>
          <p:nvSpPr>
            <p:cNvPr id="124" name="AutoShape 108"/>
            <p:cNvSpPr>
              <a:spLocks/>
            </p:cNvSpPr>
            <p:nvPr/>
          </p:nvSpPr>
          <p:spPr bwMode="auto">
            <a:xfrm>
              <a:off x="2226536" y="4313630"/>
              <a:ext cx="128807" cy="1288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"/>
                  </a:moveTo>
                  <a:cubicBezTo>
                    <a:pt x="15764" y="1800"/>
                    <a:pt x="19800" y="5835"/>
                    <a:pt x="19800" y="10800"/>
                  </a:cubicBezTo>
                  <a:cubicBezTo>
                    <a:pt x="19800" y="15764"/>
                    <a:pt x="15764" y="19800"/>
                    <a:pt x="10800" y="19800"/>
                  </a:cubicBezTo>
                  <a:cubicBezTo>
                    <a:pt x="5835" y="19800"/>
                    <a:pt x="1800" y="15764"/>
                    <a:pt x="1800" y="10800"/>
                  </a:cubicBezTo>
                  <a:cubicBezTo>
                    <a:pt x="1800" y="5835"/>
                    <a:pt x="5835" y="1800"/>
                    <a:pt x="10800" y="1800"/>
                  </a:cubicBezTo>
                  <a:moveTo>
                    <a:pt x="10800" y="21599"/>
                  </a:moveTo>
                  <a:cubicBezTo>
                    <a:pt x="16756" y="21599"/>
                    <a:pt x="21600" y="16756"/>
                    <a:pt x="21600" y="10800"/>
                  </a:cubicBezTo>
                  <a:cubicBezTo>
                    <a:pt x="21600" y="4843"/>
                    <a:pt x="16756" y="0"/>
                    <a:pt x="10800" y="0"/>
                  </a:cubicBezTo>
                  <a:cubicBezTo>
                    <a:pt x="4843" y="0"/>
                    <a:pt x="0" y="4843"/>
                    <a:pt x="0" y="10800"/>
                  </a:cubicBezTo>
                  <a:cubicBezTo>
                    <a:pt x="0" y="16756"/>
                    <a:pt x="484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55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25" name="AutoShape 109"/>
            <p:cNvSpPr>
              <a:spLocks/>
            </p:cNvSpPr>
            <p:nvPr/>
          </p:nvSpPr>
          <p:spPr bwMode="auto">
            <a:xfrm>
              <a:off x="2162719" y="4249228"/>
              <a:ext cx="257027" cy="34309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4" y="20170"/>
                  </a:moveTo>
                  <a:cubicBezTo>
                    <a:pt x="10885" y="20184"/>
                    <a:pt x="10830" y="20215"/>
                    <a:pt x="10782" y="20237"/>
                  </a:cubicBezTo>
                  <a:cubicBezTo>
                    <a:pt x="10774" y="20218"/>
                    <a:pt x="10707" y="20178"/>
                    <a:pt x="10666" y="20147"/>
                  </a:cubicBezTo>
                  <a:cubicBezTo>
                    <a:pt x="7368" y="17300"/>
                    <a:pt x="1799" y="12497"/>
                    <a:pt x="1799" y="8101"/>
                  </a:cubicBezTo>
                  <a:cubicBezTo>
                    <a:pt x="1799" y="4378"/>
                    <a:pt x="5838" y="1350"/>
                    <a:pt x="10800" y="1350"/>
                  </a:cubicBezTo>
                  <a:cubicBezTo>
                    <a:pt x="15762" y="1350"/>
                    <a:pt x="19800" y="4378"/>
                    <a:pt x="19800" y="8101"/>
                  </a:cubicBezTo>
                  <a:cubicBezTo>
                    <a:pt x="19800" y="12497"/>
                    <a:pt x="14231" y="17300"/>
                    <a:pt x="10904" y="20170"/>
                  </a:cubicBezTo>
                  <a:moveTo>
                    <a:pt x="10800" y="0"/>
                  </a:moveTo>
                  <a:cubicBezTo>
                    <a:pt x="4844" y="0"/>
                    <a:pt x="0" y="3588"/>
                    <a:pt x="0" y="8101"/>
                  </a:cubicBezTo>
                  <a:cubicBezTo>
                    <a:pt x="0" y="12826"/>
                    <a:pt x="5400" y="17660"/>
                    <a:pt x="9337" y="21056"/>
                  </a:cubicBezTo>
                  <a:cubicBezTo>
                    <a:pt x="9352" y="21070"/>
                    <a:pt x="9984" y="21599"/>
                    <a:pt x="10766" y="21599"/>
                  </a:cubicBezTo>
                  <a:lnTo>
                    <a:pt x="10834" y="21599"/>
                  </a:lnTo>
                  <a:cubicBezTo>
                    <a:pt x="11615" y="21599"/>
                    <a:pt x="12247" y="21070"/>
                    <a:pt x="12262" y="21056"/>
                  </a:cubicBezTo>
                  <a:cubicBezTo>
                    <a:pt x="16200" y="17660"/>
                    <a:pt x="21599" y="12826"/>
                    <a:pt x="21599" y="8101"/>
                  </a:cubicBezTo>
                  <a:cubicBezTo>
                    <a:pt x="21599" y="3588"/>
                    <a:pt x="1675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55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126" name="Rectangle 125"/>
          <p:cNvSpPr/>
          <p:nvPr userDrawn="1"/>
        </p:nvSpPr>
        <p:spPr>
          <a:xfrm>
            <a:off x="8547815" y="4991030"/>
            <a:ext cx="1645920" cy="1146468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>
            <a:spAutoFit/>
          </a:bodyPr>
          <a:lstStyle/>
          <a:p>
            <a:pPr defTabSz="685834">
              <a:defRPr/>
            </a:pPr>
            <a:r>
              <a:rPr lang="en-US" sz="1000" b="1" kern="0">
                <a:solidFill>
                  <a:prstClr val="white"/>
                </a:solidFill>
                <a:latin typeface="Bahnschrift" panose="020B0502040204020203" pitchFamily="34" charset="0"/>
              </a:rPr>
              <a:t>Kolkata (India)</a:t>
            </a:r>
          </a:p>
          <a:p>
            <a:pPr defTabSz="685834">
              <a:defRPr/>
            </a:pP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Calsoft </a:t>
            </a:r>
            <a:r>
              <a:rPr lang="en-US" sz="1000" kern="0" err="1">
                <a:solidFill>
                  <a:prstClr val="white"/>
                </a:solidFill>
                <a:latin typeface="Bahnschrift" panose="020B0502040204020203" pitchFamily="34" charset="0"/>
              </a:rPr>
              <a:t>Inc</a:t>
            </a: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,</a:t>
            </a:r>
          </a:p>
          <a:p>
            <a:pPr defTabSz="685834">
              <a:defRPr/>
            </a:pPr>
            <a:r>
              <a:rPr lang="en-US" sz="1000" kern="0" err="1">
                <a:solidFill>
                  <a:prstClr val="white"/>
                </a:solidFill>
                <a:latin typeface="Bahnschrift" panose="020B0502040204020203" pitchFamily="34" charset="0"/>
              </a:rPr>
              <a:t>EcoCentre</a:t>
            </a: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 </a:t>
            </a:r>
            <a:r>
              <a:rPr lang="en-US" sz="1000" kern="0" err="1">
                <a:solidFill>
                  <a:prstClr val="white"/>
                </a:solidFill>
                <a:latin typeface="Bahnschrift" panose="020B0502040204020203" pitchFamily="34" charset="0"/>
              </a:rPr>
              <a:t>Ambuja</a:t>
            </a:r>
            <a:endParaRPr lang="en-US" sz="1000" kern="0">
              <a:solidFill>
                <a:prstClr val="white"/>
              </a:solidFill>
              <a:latin typeface="Bahnschrift" panose="020B0502040204020203" pitchFamily="34" charset="0"/>
            </a:endParaRPr>
          </a:p>
          <a:p>
            <a:pPr defTabSz="685834">
              <a:defRPr/>
            </a:pPr>
            <a:r>
              <a:rPr lang="en-US" sz="1000" kern="0" err="1">
                <a:solidFill>
                  <a:prstClr val="white"/>
                </a:solidFill>
                <a:latin typeface="Bahnschrift" panose="020B0502040204020203" pitchFamily="34" charset="0"/>
              </a:rPr>
              <a:t>Neotia</a:t>
            </a: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 4, Street Number 13, EM Block, Sector V, </a:t>
            </a:r>
            <a:r>
              <a:rPr lang="en-US" sz="1000" kern="0" err="1">
                <a:solidFill>
                  <a:prstClr val="white"/>
                </a:solidFill>
                <a:latin typeface="Bahnschrift" panose="020B0502040204020203" pitchFamily="34" charset="0"/>
              </a:rPr>
              <a:t>Bidhannagar</a:t>
            </a: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, </a:t>
            </a:r>
          </a:p>
          <a:p>
            <a:pPr defTabSz="685834">
              <a:defRPr/>
            </a:pP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West Bengal - 700091</a:t>
            </a:r>
          </a:p>
        </p:txBody>
      </p:sp>
      <p:grpSp>
        <p:nvGrpSpPr>
          <p:cNvPr id="127" name="Group 126"/>
          <p:cNvGrpSpPr/>
          <p:nvPr userDrawn="1"/>
        </p:nvGrpSpPr>
        <p:grpSpPr>
          <a:xfrm>
            <a:off x="8275605" y="4991030"/>
            <a:ext cx="192476" cy="256927"/>
            <a:chOff x="2162719" y="4249228"/>
            <a:chExt cx="257027" cy="343093"/>
          </a:xfrm>
          <a:solidFill>
            <a:srgbClr val="36B6B5"/>
          </a:solidFill>
        </p:grpSpPr>
        <p:sp>
          <p:nvSpPr>
            <p:cNvPr id="128" name="AutoShape 108"/>
            <p:cNvSpPr>
              <a:spLocks/>
            </p:cNvSpPr>
            <p:nvPr/>
          </p:nvSpPr>
          <p:spPr bwMode="auto">
            <a:xfrm>
              <a:off x="2226536" y="4313630"/>
              <a:ext cx="128807" cy="1288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"/>
                  </a:moveTo>
                  <a:cubicBezTo>
                    <a:pt x="15764" y="1800"/>
                    <a:pt x="19800" y="5835"/>
                    <a:pt x="19800" y="10800"/>
                  </a:cubicBezTo>
                  <a:cubicBezTo>
                    <a:pt x="19800" y="15764"/>
                    <a:pt x="15764" y="19800"/>
                    <a:pt x="10800" y="19800"/>
                  </a:cubicBezTo>
                  <a:cubicBezTo>
                    <a:pt x="5835" y="19800"/>
                    <a:pt x="1800" y="15764"/>
                    <a:pt x="1800" y="10800"/>
                  </a:cubicBezTo>
                  <a:cubicBezTo>
                    <a:pt x="1800" y="5835"/>
                    <a:pt x="5835" y="1800"/>
                    <a:pt x="10800" y="1800"/>
                  </a:cubicBezTo>
                  <a:moveTo>
                    <a:pt x="10800" y="21599"/>
                  </a:moveTo>
                  <a:cubicBezTo>
                    <a:pt x="16756" y="21599"/>
                    <a:pt x="21600" y="16756"/>
                    <a:pt x="21600" y="10800"/>
                  </a:cubicBezTo>
                  <a:cubicBezTo>
                    <a:pt x="21600" y="4843"/>
                    <a:pt x="16756" y="0"/>
                    <a:pt x="10800" y="0"/>
                  </a:cubicBezTo>
                  <a:cubicBezTo>
                    <a:pt x="4843" y="0"/>
                    <a:pt x="0" y="4843"/>
                    <a:pt x="0" y="10800"/>
                  </a:cubicBezTo>
                  <a:cubicBezTo>
                    <a:pt x="0" y="16756"/>
                    <a:pt x="484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55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29" name="AutoShape 109"/>
            <p:cNvSpPr>
              <a:spLocks/>
            </p:cNvSpPr>
            <p:nvPr/>
          </p:nvSpPr>
          <p:spPr bwMode="auto">
            <a:xfrm>
              <a:off x="2162719" y="4249228"/>
              <a:ext cx="257027" cy="34309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4" y="20170"/>
                  </a:moveTo>
                  <a:cubicBezTo>
                    <a:pt x="10885" y="20184"/>
                    <a:pt x="10830" y="20215"/>
                    <a:pt x="10782" y="20237"/>
                  </a:cubicBezTo>
                  <a:cubicBezTo>
                    <a:pt x="10774" y="20218"/>
                    <a:pt x="10707" y="20178"/>
                    <a:pt x="10666" y="20147"/>
                  </a:cubicBezTo>
                  <a:cubicBezTo>
                    <a:pt x="7368" y="17300"/>
                    <a:pt x="1799" y="12497"/>
                    <a:pt x="1799" y="8101"/>
                  </a:cubicBezTo>
                  <a:cubicBezTo>
                    <a:pt x="1799" y="4378"/>
                    <a:pt x="5838" y="1350"/>
                    <a:pt x="10800" y="1350"/>
                  </a:cubicBezTo>
                  <a:cubicBezTo>
                    <a:pt x="15762" y="1350"/>
                    <a:pt x="19800" y="4378"/>
                    <a:pt x="19800" y="8101"/>
                  </a:cubicBezTo>
                  <a:cubicBezTo>
                    <a:pt x="19800" y="12497"/>
                    <a:pt x="14231" y="17300"/>
                    <a:pt x="10904" y="20170"/>
                  </a:cubicBezTo>
                  <a:moveTo>
                    <a:pt x="10800" y="0"/>
                  </a:moveTo>
                  <a:cubicBezTo>
                    <a:pt x="4844" y="0"/>
                    <a:pt x="0" y="3588"/>
                    <a:pt x="0" y="8101"/>
                  </a:cubicBezTo>
                  <a:cubicBezTo>
                    <a:pt x="0" y="12826"/>
                    <a:pt x="5400" y="17660"/>
                    <a:pt x="9337" y="21056"/>
                  </a:cubicBezTo>
                  <a:cubicBezTo>
                    <a:pt x="9352" y="21070"/>
                    <a:pt x="9984" y="21599"/>
                    <a:pt x="10766" y="21599"/>
                  </a:cubicBezTo>
                  <a:lnTo>
                    <a:pt x="10834" y="21599"/>
                  </a:lnTo>
                  <a:cubicBezTo>
                    <a:pt x="11615" y="21599"/>
                    <a:pt x="12247" y="21070"/>
                    <a:pt x="12262" y="21056"/>
                  </a:cubicBezTo>
                  <a:cubicBezTo>
                    <a:pt x="16200" y="17660"/>
                    <a:pt x="21599" y="12826"/>
                    <a:pt x="21599" y="8101"/>
                  </a:cubicBezTo>
                  <a:cubicBezTo>
                    <a:pt x="21599" y="3588"/>
                    <a:pt x="1675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55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130" name="Rectangle 129"/>
          <p:cNvSpPr/>
          <p:nvPr userDrawn="1"/>
        </p:nvSpPr>
        <p:spPr>
          <a:xfrm>
            <a:off x="10510936" y="4991030"/>
            <a:ext cx="1645920" cy="1146468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>
            <a:spAutoFit/>
          </a:bodyPr>
          <a:lstStyle/>
          <a:p>
            <a:pPr defTabSz="685834">
              <a:defRPr/>
            </a:pPr>
            <a:r>
              <a:rPr lang="en-US" sz="1000" b="1" kern="0">
                <a:solidFill>
                  <a:prstClr val="white"/>
                </a:solidFill>
                <a:latin typeface="Bahnschrift" panose="020B0502040204020203" pitchFamily="34" charset="0"/>
              </a:rPr>
              <a:t>Indore (India)</a:t>
            </a:r>
          </a:p>
          <a:p>
            <a:pPr defTabSz="685834">
              <a:defRPr/>
            </a:pP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Calsoft Inc. Brilliant Solitaire, Ground floor, Plot No. 6-A, </a:t>
            </a:r>
          </a:p>
          <a:p>
            <a:pPr defTabSz="685834">
              <a:defRPr/>
            </a:pP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Scheme No. 78-II,</a:t>
            </a:r>
          </a:p>
          <a:p>
            <a:pPr defTabSz="685834">
              <a:defRPr/>
            </a:pP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Vijay Nagar, </a:t>
            </a:r>
          </a:p>
          <a:p>
            <a:pPr defTabSz="685834">
              <a:defRPr/>
            </a:pP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Indore - 452010</a:t>
            </a:r>
          </a:p>
        </p:txBody>
      </p:sp>
      <p:grpSp>
        <p:nvGrpSpPr>
          <p:cNvPr id="131" name="Group 130"/>
          <p:cNvGrpSpPr/>
          <p:nvPr userDrawn="1"/>
        </p:nvGrpSpPr>
        <p:grpSpPr>
          <a:xfrm>
            <a:off x="10238724" y="4991030"/>
            <a:ext cx="192476" cy="256927"/>
            <a:chOff x="2162719" y="4249228"/>
            <a:chExt cx="257027" cy="343093"/>
          </a:xfrm>
          <a:solidFill>
            <a:srgbClr val="36B6B5"/>
          </a:solidFill>
        </p:grpSpPr>
        <p:sp>
          <p:nvSpPr>
            <p:cNvPr id="132" name="AutoShape 108"/>
            <p:cNvSpPr>
              <a:spLocks/>
            </p:cNvSpPr>
            <p:nvPr/>
          </p:nvSpPr>
          <p:spPr bwMode="auto">
            <a:xfrm>
              <a:off x="2226536" y="4313630"/>
              <a:ext cx="128807" cy="1288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"/>
                  </a:moveTo>
                  <a:cubicBezTo>
                    <a:pt x="15764" y="1800"/>
                    <a:pt x="19800" y="5835"/>
                    <a:pt x="19800" y="10800"/>
                  </a:cubicBezTo>
                  <a:cubicBezTo>
                    <a:pt x="19800" y="15764"/>
                    <a:pt x="15764" y="19800"/>
                    <a:pt x="10800" y="19800"/>
                  </a:cubicBezTo>
                  <a:cubicBezTo>
                    <a:pt x="5835" y="19800"/>
                    <a:pt x="1800" y="15764"/>
                    <a:pt x="1800" y="10800"/>
                  </a:cubicBezTo>
                  <a:cubicBezTo>
                    <a:pt x="1800" y="5835"/>
                    <a:pt x="5835" y="1800"/>
                    <a:pt x="10800" y="1800"/>
                  </a:cubicBezTo>
                  <a:moveTo>
                    <a:pt x="10800" y="21599"/>
                  </a:moveTo>
                  <a:cubicBezTo>
                    <a:pt x="16756" y="21599"/>
                    <a:pt x="21600" y="16756"/>
                    <a:pt x="21600" y="10800"/>
                  </a:cubicBezTo>
                  <a:cubicBezTo>
                    <a:pt x="21600" y="4843"/>
                    <a:pt x="16756" y="0"/>
                    <a:pt x="10800" y="0"/>
                  </a:cubicBezTo>
                  <a:cubicBezTo>
                    <a:pt x="4843" y="0"/>
                    <a:pt x="0" y="4843"/>
                    <a:pt x="0" y="10800"/>
                  </a:cubicBezTo>
                  <a:cubicBezTo>
                    <a:pt x="0" y="16756"/>
                    <a:pt x="484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55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33" name="AutoShape 109"/>
            <p:cNvSpPr>
              <a:spLocks/>
            </p:cNvSpPr>
            <p:nvPr/>
          </p:nvSpPr>
          <p:spPr bwMode="auto">
            <a:xfrm>
              <a:off x="2162719" y="4249228"/>
              <a:ext cx="257027" cy="34309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4" y="20170"/>
                  </a:moveTo>
                  <a:cubicBezTo>
                    <a:pt x="10885" y="20184"/>
                    <a:pt x="10830" y="20215"/>
                    <a:pt x="10782" y="20237"/>
                  </a:cubicBezTo>
                  <a:cubicBezTo>
                    <a:pt x="10774" y="20218"/>
                    <a:pt x="10707" y="20178"/>
                    <a:pt x="10666" y="20147"/>
                  </a:cubicBezTo>
                  <a:cubicBezTo>
                    <a:pt x="7368" y="17300"/>
                    <a:pt x="1799" y="12497"/>
                    <a:pt x="1799" y="8101"/>
                  </a:cubicBezTo>
                  <a:cubicBezTo>
                    <a:pt x="1799" y="4378"/>
                    <a:pt x="5838" y="1350"/>
                    <a:pt x="10800" y="1350"/>
                  </a:cubicBezTo>
                  <a:cubicBezTo>
                    <a:pt x="15762" y="1350"/>
                    <a:pt x="19800" y="4378"/>
                    <a:pt x="19800" y="8101"/>
                  </a:cubicBezTo>
                  <a:cubicBezTo>
                    <a:pt x="19800" y="12497"/>
                    <a:pt x="14231" y="17300"/>
                    <a:pt x="10904" y="20170"/>
                  </a:cubicBezTo>
                  <a:moveTo>
                    <a:pt x="10800" y="0"/>
                  </a:moveTo>
                  <a:cubicBezTo>
                    <a:pt x="4844" y="0"/>
                    <a:pt x="0" y="3588"/>
                    <a:pt x="0" y="8101"/>
                  </a:cubicBezTo>
                  <a:cubicBezTo>
                    <a:pt x="0" y="12826"/>
                    <a:pt x="5400" y="17660"/>
                    <a:pt x="9337" y="21056"/>
                  </a:cubicBezTo>
                  <a:cubicBezTo>
                    <a:pt x="9352" y="21070"/>
                    <a:pt x="9984" y="21599"/>
                    <a:pt x="10766" y="21599"/>
                  </a:cubicBezTo>
                  <a:lnTo>
                    <a:pt x="10834" y="21599"/>
                  </a:lnTo>
                  <a:cubicBezTo>
                    <a:pt x="11615" y="21599"/>
                    <a:pt x="12247" y="21070"/>
                    <a:pt x="12262" y="21056"/>
                  </a:cubicBezTo>
                  <a:cubicBezTo>
                    <a:pt x="16200" y="17660"/>
                    <a:pt x="21599" y="12826"/>
                    <a:pt x="21599" y="8101"/>
                  </a:cubicBezTo>
                  <a:cubicBezTo>
                    <a:pt x="21599" y="3588"/>
                    <a:pt x="1675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55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pic>
        <p:nvPicPr>
          <p:cNvPr id="134" name="Picture 133">
            <a:hlinkClick r:id="rId10"/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458" y="1077847"/>
            <a:ext cx="332682" cy="332682"/>
          </a:xfrm>
          <a:prstGeom prst="rect">
            <a:avLst/>
          </a:prstGeom>
        </p:spPr>
      </p:pic>
      <p:sp>
        <p:nvSpPr>
          <p:cNvPr id="135" name="Freeform 134">
            <a:hlinkClick r:id="rId9"/>
          </p:cNvPr>
          <p:cNvSpPr>
            <a:spLocks/>
          </p:cNvSpPr>
          <p:nvPr userDrawn="1"/>
        </p:nvSpPr>
        <p:spPr bwMode="auto">
          <a:xfrm>
            <a:off x="7256120" y="1067976"/>
            <a:ext cx="168275" cy="352425"/>
          </a:xfrm>
          <a:custGeom>
            <a:avLst/>
            <a:gdLst>
              <a:gd name="T0" fmla="*/ 106 w 106"/>
              <a:gd name="T1" fmla="*/ 37 h 222"/>
              <a:gd name="T2" fmla="*/ 106 w 106"/>
              <a:gd name="T3" fmla="*/ 37 h 222"/>
              <a:gd name="T4" fmla="*/ 102 w 106"/>
              <a:gd name="T5" fmla="*/ 41 h 222"/>
              <a:gd name="T6" fmla="*/ 79 w 106"/>
              <a:gd name="T7" fmla="*/ 41 h 222"/>
              <a:gd name="T8" fmla="*/ 79 w 106"/>
              <a:gd name="T9" fmla="*/ 41 h 222"/>
              <a:gd name="T10" fmla="*/ 72 w 106"/>
              <a:gd name="T11" fmla="*/ 41 h 222"/>
              <a:gd name="T12" fmla="*/ 68 w 106"/>
              <a:gd name="T13" fmla="*/ 48 h 222"/>
              <a:gd name="T14" fmla="*/ 68 w 106"/>
              <a:gd name="T15" fmla="*/ 70 h 222"/>
              <a:gd name="T16" fmla="*/ 102 w 106"/>
              <a:gd name="T17" fmla="*/ 70 h 222"/>
              <a:gd name="T18" fmla="*/ 102 w 106"/>
              <a:gd name="T19" fmla="*/ 70 h 222"/>
              <a:gd name="T20" fmla="*/ 106 w 106"/>
              <a:gd name="T21" fmla="*/ 74 h 222"/>
              <a:gd name="T22" fmla="*/ 102 w 106"/>
              <a:gd name="T23" fmla="*/ 107 h 222"/>
              <a:gd name="T24" fmla="*/ 102 w 106"/>
              <a:gd name="T25" fmla="*/ 107 h 222"/>
              <a:gd name="T26" fmla="*/ 98 w 106"/>
              <a:gd name="T27" fmla="*/ 111 h 222"/>
              <a:gd name="T28" fmla="*/ 68 w 106"/>
              <a:gd name="T29" fmla="*/ 111 h 222"/>
              <a:gd name="T30" fmla="*/ 68 w 106"/>
              <a:gd name="T31" fmla="*/ 218 h 222"/>
              <a:gd name="T32" fmla="*/ 68 w 106"/>
              <a:gd name="T33" fmla="*/ 218 h 222"/>
              <a:gd name="T34" fmla="*/ 68 w 106"/>
              <a:gd name="T35" fmla="*/ 222 h 222"/>
              <a:gd name="T36" fmla="*/ 26 w 106"/>
              <a:gd name="T37" fmla="*/ 222 h 222"/>
              <a:gd name="T38" fmla="*/ 26 w 106"/>
              <a:gd name="T39" fmla="*/ 222 h 222"/>
              <a:gd name="T40" fmla="*/ 23 w 106"/>
              <a:gd name="T41" fmla="*/ 218 h 222"/>
              <a:gd name="T42" fmla="*/ 23 w 106"/>
              <a:gd name="T43" fmla="*/ 111 h 222"/>
              <a:gd name="T44" fmla="*/ 23 w 106"/>
              <a:gd name="T45" fmla="*/ 111 h 222"/>
              <a:gd name="T46" fmla="*/ 4 w 106"/>
              <a:gd name="T47" fmla="*/ 111 h 222"/>
              <a:gd name="T48" fmla="*/ 4 w 106"/>
              <a:gd name="T49" fmla="*/ 111 h 222"/>
              <a:gd name="T50" fmla="*/ 0 w 106"/>
              <a:gd name="T51" fmla="*/ 107 h 222"/>
              <a:gd name="T52" fmla="*/ 0 w 106"/>
              <a:gd name="T53" fmla="*/ 74 h 222"/>
              <a:gd name="T54" fmla="*/ 0 w 106"/>
              <a:gd name="T55" fmla="*/ 74 h 222"/>
              <a:gd name="T56" fmla="*/ 4 w 106"/>
              <a:gd name="T57" fmla="*/ 70 h 222"/>
              <a:gd name="T58" fmla="*/ 23 w 106"/>
              <a:gd name="T59" fmla="*/ 70 h 222"/>
              <a:gd name="T60" fmla="*/ 23 w 106"/>
              <a:gd name="T61" fmla="*/ 41 h 222"/>
              <a:gd name="T62" fmla="*/ 23 w 106"/>
              <a:gd name="T63" fmla="*/ 41 h 222"/>
              <a:gd name="T64" fmla="*/ 26 w 106"/>
              <a:gd name="T65" fmla="*/ 26 h 222"/>
              <a:gd name="T66" fmla="*/ 34 w 106"/>
              <a:gd name="T67" fmla="*/ 11 h 222"/>
              <a:gd name="T68" fmla="*/ 49 w 106"/>
              <a:gd name="T69" fmla="*/ 4 h 222"/>
              <a:gd name="T70" fmla="*/ 64 w 106"/>
              <a:gd name="T71" fmla="*/ 0 h 222"/>
              <a:gd name="T72" fmla="*/ 102 w 106"/>
              <a:gd name="T73" fmla="*/ 0 h 222"/>
              <a:gd name="T74" fmla="*/ 102 w 106"/>
              <a:gd name="T75" fmla="*/ 0 h 222"/>
              <a:gd name="T76" fmla="*/ 106 w 106"/>
              <a:gd name="T77" fmla="*/ 4 h 222"/>
              <a:gd name="T78" fmla="*/ 106 w 106"/>
              <a:gd name="T79" fmla="*/ 37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6" h="222">
                <a:moveTo>
                  <a:pt x="106" y="37"/>
                </a:moveTo>
                <a:lnTo>
                  <a:pt x="106" y="37"/>
                </a:lnTo>
                <a:lnTo>
                  <a:pt x="102" y="41"/>
                </a:lnTo>
                <a:lnTo>
                  <a:pt x="79" y="41"/>
                </a:lnTo>
                <a:lnTo>
                  <a:pt x="79" y="41"/>
                </a:lnTo>
                <a:lnTo>
                  <a:pt x="72" y="41"/>
                </a:lnTo>
                <a:lnTo>
                  <a:pt x="68" y="48"/>
                </a:lnTo>
                <a:lnTo>
                  <a:pt x="68" y="70"/>
                </a:lnTo>
                <a:lnTo>
                  <a:pt x="102" y="70"/>
                </a:lnTo>
                <a:lnTo>
                  <a:pt x="102" y="70"/>
                </a:lnTo>
                <a:lnTo>
                  <a:pt x="106" y="74"/>
                </a:lnTo>
                <a:lnTo>
                  <a:pt x="102" y="107"/>
                </a:lnTo>
                <a:lnTo>
                  <a:pt x="102" y="107"/>
                </a:lnTo>
                <a:lnTo>
                  <a:pt x="98" y="111"/>
                </a:lnTo>
                <a:lnTo>
                  <a:pt x="68" y="111"/>
                </a:lnTo>
                <a:lnTo>
                  <a:pt x="68" y="218"/>
                </a:lnTo>
                <a:lnTo>
                  <a:pt x="68" y="218"/>
                </a:lnTo>
                <a:lnTo>
                  <a:pt x="68" y="222"/>
                </a:lnTo>
                <a:lnTo>
                  <a:pt x="26" y="222"/>
                </a:lnTo>
                <a:lnTo>
                  <a:pt x="26" y="222"/>
                </a:lnTo>
                <a:lnTo>
                  <a:pt x="23" y="218"/>
                </a:lnTo>
                <a:lnTo>
                  <a:pt x="23" y="111"/>
                </a:lnTo>
                <a:lnTo>
                  <a:pt x="23" y="111"/>
                </a:lnTo>
                <a:lnTo>
                  <a:pt x="4" y="111"/>
                </a:lnTo>
                <a:lnTo>
                  <a:pt x="4" y="111"/>
                </a:lnTo>
                <a:lnTo>
                  <a:pt x="0" y="107"/>
                </a:lnTo>
                <a:lnTo>
                  <a:pt x="0" y="74"/>
                </a:lnTo>
                <a:lnTo>
                  <a:pt x="0" y="74"/>
                </a:lnTo>
                <a:lnTo>
                  <a:pt x="4" y="70"/>
                </a:lnTo>
                <a:lnTo>
                  <a:pt x="23" y="70"/>
                </a:lnTo>
                <a:lnTo>
                  <a:pt x="23" y="41"/>
                </a:lnTo>
                <a:lnTo>
                  <a:pt x="23" y="41"/>
                </a:lnTo>
                <a:lnTo>
                  <a:pt x="26" y="26"/>
                </a:lnTo>
                <a:lnTo>
                  <a:pt x="34" y="11"/>
                </a:lnTo>
                <a:lnTo>
                  <a:pt x="49" y="4"/>
                </a:lnTo>
                <a:lnTo>
                  <a:pt x="64" y="0"/>
                </a:lnTo>
                <a:lnTo>
                  <a:pt x="102" y="0"/>
                </a:lnTo>
                <a:lnTo>
                  <a:pt x="102" y="0"/>
                </a:lnTo>
                <a:lnTo>
                  <a:pt x="106" y="4"/>
                </a:lnTo>
                <a:lnTo>
                  <a:pt x="106" y="3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" name="Freeform 6">
            <a:hlinkClick r:id="rId12"/>
          </p:cNvPr>
          <p:cNvSpPr>
            <a:spLocks noEditPoints="1"/>
          </p:cNvSpPr>
          <p:nvPr userDrawn="1"/>
        </p:nvSpPr>
        <p:spPr bwMode="auto">
          <a:xfrm>
            <a:off x="5983633" y="1123538"/>
            <a:ext cx="352425" cy="241300"/>
          </a:xfrm>
          <a:custGeom>
            <a:avLst/>
            <a:gdLst>
              <a:gd name="T0" fmla="*/ 192 w 222"/>
              <a:gd name="T1" fmla="*/ 0 h 152"/>
              <a:gd name="T2" fmla="*/ 26 w 222"/>
              <a:gd name="T3" fmla="*/ 0 h 152"/>
              <a:gd name="T4" fmla="*/ 26 w 222"/>
              <a:gd name="T5" fmla="*/ 0 h 152"/>
              <a:gd name="T6" fmla="*/ 15 w 222"/>
              <a:gd name="T7" fmla="*/ 0 h 152"/>
              <a:gd name="T8" fmla="*/ 7 w 222"/>
              <a:gd name="T9" fmla="*/ 7 h 152"/>
              <a:gd name="T10" fmla="*/ 0 w 222"/>
              <a:gd name="T11" fmla="*/ 15 h 152"/>
              <a:gd name="T12" fmla="*/ 0 w 222"/>
              <a:gd name="T13" fmla="*/ 26 h 152"/>
              <a:gd name="T14" fmla="*/ 0 w 222"/>
              <a:gd name="T15" fmla="*/ 122 h 152"/>
              <a:gd name="T16" fmla="*/ 0 w 222"/>
              <a:gd name="T17" fmla="*/ 122 h 152"/>
              <a:gd name="T18" fmla="*/ 0 w 222"/>
              <a:gd name="T19" fmla="*/ 133 h 152"/>
              <a:gd name="T20" fmla="*/ 7 w 222"/>
              <a:gd name="T21" fmla="*/ 144 h 152"/>
              <a:gd name="T22" fmla="*/ 15 w 222"/>
              <a:gd name="T23" fmla="*/ 148 h 152"/>
              <a:gd name="T24" fmla="*/ 26 w 222"/>
              <a:gd name="T25" fmla="*/ 152 h 152"/>
              <a:gd name="T26" fmla="*/ 192 w 222"/>
              <a:gd name="T27" fmla="*/ 152 h 152"/>
              <a:gd name="T28" fmla="*/ 192 w 222"/>
              <a:gd name="T29" fmla="*/ 152 h 152"/>
              <a:gd name="T30" fmla="*/ 203 w 222"/>
              <a:gd name="T31" fmla="*/ 148 h 152"/>
              <a:gd name="T32" fmla="*/ 211 w 222"/>
              <a:gd name="T33" fmla="*/ 144 h 152"/>
              <a:gd name="T34" fmla="*/ 218 w 222"/>
              <a:gd name="T35" fmla="*/ 133 h 152"/>
              <a:gd name="T36" fmla="*/ 222 w 222"/>
              <a:gd name="T37" fmla="*/ 122 h 152"/>
              <a:gd name="T38" fmla="*/ 222 w 222"/>
              <a:gd name="T39" fmla="*/ 26 h 152"/>
              <a:gd name="T40" fmla="*/ 222 w 222"/>
              <a:gd name="T41" fmla="*/ 26 h 152"/>
              <a:gd name="T42" fmla="*/ 218 w 222"/>
              <a:gd name="T43" fmla="*/ 15 h 152"/>
              <a:gd name="T44" fmla="*/ 211 w 222"/>
              <a:gd name="T45" fmla="*/ 7 h 152"/>
              <a:gd name="T46" fmla="*/ 203 w 222"/>
              <a:gd name="T47" fmla="*/ 0 h 152"/>
              <a:gd name="T48" fmla="*/ 192 w 222"/>
              <a:gd name="T49" fmla="*/ 0 h 152"/>
              <a:gd name="T50" fmla="*/ 192 w 222"/>
              <a:gd name="T51" fmla="*/ 0 h 152"/>
              <a:gd name="T52" fmla="*/ 143 w 222"/>
              <a:gd name="T53" fmla="*/ 78 h 152"/>
              <a:gd name="T54" fmla="*/ 90 w 222"/>
              <a:gd name="T55" fmla="*/ 104 h 152"/>
              <a:gd name="T56" fmla="*/ 90 w 222"/>
              <a:gd name="T57" fmla="*/ 104 h 152"/>
              <a:gd name="T58" fmla="*/ 90 w 222"/>
              <a:gd name="T59" fmla="*/ 104 h 152"/>
              <a:gd name="T60" fmla="*/ 86 w 222"/>
              <a:gd name="T61" fmla="*/ 100 h 152"/>
              <a:gd name="T62" fmla="*/ 86 w 222"/>
              <a:gd name="T63" fmla="*/ 48 h 152"/>
              <a:gd name="T64" fmla="*/ 86 w 222"/>
              <a:gd name="T65" fmla="*/ 48 h 152"/>
              <a:gd name="T66" fmla="*/ 90 w 222"/>
              <a:gd name="T67" fmla="*/ 44 h 152"/>
              <a:gd name="T68" fmla="*/ 90 w 222"/>
              <a:gd name="T69" fmla="*/ 44 h 152"/>
              <a:gd name="T70" fmla="*/ 143 w 222"/>
              <a:gd name="T71" fmla="*/ 70 h 152"/>
              <a:gd name="T72" fmla="*/ 143 w 222"/>
              <a:gd name="T73" fmla="*/ 70 h 152"/>
              <a:gd name="T74" fmla="*/ 143 w 222"/>
              <a:gd name="T75" fmla="*/ 74 h 152"/>
              <a:gd name="T76" fmla="*/ 143 w 222"/>
              <a:gd name="T77" fmla="*/ 78 h 152"/>
              <a:gd name="T78" fmla="*/ 143 w 222"/>
              <a:gd name="T79" fmla="*/ 78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22" h="152">
                <a:moveTo>
                  <a:pt x="192" y="0"/>
                </a:moveTo>
                <a:lnTo>
                  <a:pt x="26" y="0"/>
                </a:lnTo>
                <a:lnTo>
                  <a:pt x="26" y="0"/>
                </a:lnTo>
                <a:lnTo>
                  <a:pt x="15" y="0"/>
                </a:lnTo>
                <a:lnTo>
                  <a:pt x="7" y="7"/>
                </a:lnTo>
                <a:lnTo>
                  <a:pt x="0" y="15"/>
                </a:lnTo>
                <a:lnTo>
                  <a:pt x="0" y="26"/>
                </a:lnTo>
                <a:lnTo>
                  <a:pt x="0" y="122"/>
                </a:lnTo>
                <a:lnTo>
                  <a:pt x="0" y="122"/>
                </a:lnTo>
                <a:lnTo>
                  <a:pt x="0" y="133"/>
                </a:lnTo>
                <a:lnTo>
                  <a:pt x="7" y="144"/>
                </a:lnTo>
                <a:lnTo>
                  <a:pt x="15" y="148"/>
                </a:lnTo>
                <a:lnTo>
                  <a:pt x="26" y="152"/>
                </a:lnTo>
                <a:lnTo>
                  <a:pt x="192" y="152"/>
                </a:lnTo>
                <a:lnTo>
                  <a:pt x="192" y="152"/>
                </a:lnTo>
                <a:lnTo>
                  <a:pt x="203" y="148"/>
                </a:lnTo>
                <a:lnTo>
                  <a:pt x="211" y="144"/>
                </a:lnTo>
                <a:lnTo>
                  <a:pt x="218" y="133"/>
                </a:lnTo>
                <a:lnTo>
                  <a:pt x="222" y="122"/>
                </a:lnTo>
                <a:lnTo>
                  <a:pt x="222" y="26"/>
                </a:lnTo>
                <a:lnTo>
                  <a:pt x="222" y="26"/>
                </a:lnTo>
                <a:lnTo>
                  <a:pt x="218" y="15"/>
                </a:lnTo>
                <a:lnTo>
                  <a:pt x="211" y="7"/>
                </a:lnTo>
                <a:lnTo>
                  <a:pt x="203" y="0"/>
                </a:lnTo>
                <a:lnTo>
                  <a:pt x="192" y="0"/>
                </a:lnTo>
                <a:lnTo>
                  <a:pt x="192" y="0"/>
                </a:lnTo>
                <a:close/>
                <a:moveTo>
                  <a:pt x="143" y="78"/>
                </a:moveTo>
                <a:lnTo>
                  <a:pt x="90" y="104"/>
                </a:lnTo>
                <a:lnTo>
                  <a:pt x="90" y="104"/>
                </a:lnTo>
                <a:lnTo>
                  <a:pt x="90" y="104"/>
                </a:lnTo>
                <a:lnTo>
                  <a:pt x="86" y="100"/>
                </a:lnTo>
                <a:lnTo>
                  <a:pt x="86" y="48"/>
                </a:lnTo>
                <a:lnTo>
                  <a:pt x="86" y="48"/>
                </a:lnTo>
                <a:lnTo>
                  <a:pt x="90" y="44"/>
                </a:lnTo>
                <a:lnTo>
                  <a:pt x="90" y="44"/>
                </a:lnTo>
                <a:lnTo>
                  <a:pt x="143" y="70"/>
                </a:lnTo>
                <a:lnTo>
                  <a:pt x="143" y="70"/>
                </a:lnTo>
                <a:lnTo>
                  <a:pt x="143" y="74"/>
                </a:lnTo>
                <a:lnTo>
                  <a:pt x="143" y="78"/>
                </a:lnTo>
                <a:lnTo>
                  <a:pt x="143" y="7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61">
            <a:hlinkClick r:id="rId13"/>
          </p:cNvPr>
          <p:cNvSpPr>
            <a:spLocks/>
          </p:cNvSpPr>
          <p:nvPr userDrawn="1"/>
        </p:nvSpPr>
        <p:spPr bwMode="auto">
          <a:xfrm>
            <a:off x="3514860" y="1090994"/>
            <a:ext cx="306387" cy="306388"/>
          </a:xfrm>
          <a:custGeom>
            <a:avLst/>
            <a:gdLst>
              <a:gd name="connsiteX0" fmla="*/ 103187 w 306387"/>
              <a:gd name="connsiteY0" fmla="*/ 95250 h 306388"/>
              <a:gd name="connsiteX1" fmla="*/ 161925 w 306387"/>
              <a:gd name="connsiteY1" fmla="*/ 95250 h 306388"/>
              <a:gd name="connsiteX2" fmla="*/ 168275 w 306387"/>
              <a:gd name="connsiteY2" fmla="*/ 100013 h 306388"/>
              <a:gd name="connsiteX3" fmla="*/ 168275 w 306387"/>
              <a:gd name="connsiteY3" fmla="*/ 136525 h 306388"/>
              <a:gd name="connsiteX4" fmla="*/ 174625 w 306387"/>
              <a:gd name="connsiteY4" fmla="*/ 123825 h 306388"/>
              <a:gd name="connsiteX5" fmla="*/ 198437 w 306387"/>
              <a:gd name="connsiteY5" fmla="*/ 106363 h 306388"/>
              <a:gd name="connsiteX6" fmla="*/ 222250 w 306387"/>
              <a:gd name="connsiteY6" fmla="*/ 100013 h 306388"/>
              <a:gd name="connsiteX7" fmla="*/ 252412 w 306387"/>
              <a:gd name="connsiteY7" fmla="*/ 95250 h 306388"/>
              <a:gd name="connsiteX8" fmla="*/ 276225 w 306387"/>
              <a:gd name="connsiteY8" fmla="*/ 106363 h 306388"/>
              <a:gd name="connsiteX9" fmla="*/ 293687 w 306387"/>
              <a:gd name="connsiteY9" fmla="*/ 123825 h 306388"/>
              <a:gd name="connsiteX10" fmla="*/ 306387 w 306387"/>
              <a:gd name="connsiteY10" fmla="*/ 147638 h 306388"/>
              <a:gd name="connsiteX11" fmla="*/ 306387 w 306387"/>
              <a:gd name="connsiteY11" fmla="*/ 165100 h 306388"/>
              <a:gd name="connsiteX12" fmla="*/ 306387 w 306387"/>
              <a:gd name="connsiteY12" fmla="*/ 300038 h 306388"/>
              <a:gd name="connsiteX13" fmla="*/ 306387 w 306387"/>
              <a:gd name="connsiteY13" fmla="*/ 306388 h 306388"/>
              <a:gd name="connsiteX14" fmla="*/ 239712 w 306387"/>
              <a:gd name="connsiteY14" fmla="*/ 306388 h 306388"/>
              <a:gd name="connsiteX15" fmla="*/ 239712 w 306387"/>
              <a:gd name="connsiteY15" fmla="*/ 300038 h 306388"/>
              <a:gd name="connsiteX16" fmla="*/ 239712 w 306387"/>
              <a:gd name="connsiteY16" fmla="*/ 176213 h 306388"/>
              <a:gd name="connsiteX17" fmla="*/ 233362 w 306387"/>
              <a:gd name="connsiteY17" fmla="*/ 165100 h 306388"/>
              <a:gd name="connsiteX18" fmla="*/ 222250 w 306387"/>
              <a:gd name="connsiteY18" fmla="*/ 153988 h 306388"/>
              <a:gd name="connsiteX19" fmla="*/ 204787 w 306387"/>
              <a:gd name="connsiteY19" fmla="*/ 153988 h 306388"/>
              <a:gd name="connsiteX20" fmla="*/ 179387 w 306387"/>
              <a:gd name="connsiteY20" fmla="*/ 171450 h 306388"/>
              <a:gd name="connsiteX21" fmla="*/ 168275 w 306387"/>
              <a:gd name="connsiteY21" fmla="*/ 188913 h 306388"/>
              <a:gd name="connsiteX22" fmla="*/ 168275 w 306387"/>
              <a:gd name="connsiteY22" fmla="*/ 195263 h 306388"/>
              <a:gd name="connsiteX23" fmla="*/ 168275 w 306387"/>
              <a:gd name="connsiteY23" fmla="*/ 300038 h 306388"/>
              <a:gd name="connsiteX24" fmla="*/ 161925 w 306387"/>
              <a:gd name="connsiteY24" fmla="*/ 306388 h 306388"/>
              <a:gd name="connsiteX25" fmla="*/ 103187 w 306387"/>
              <a:gd name="connsiteY25" fmla="*/ 306388 h 306388"/>
              <a:gd name="connsiteX26" fmla="*/ 96837 w 306387"/>
              <a:gd name="connsiteY26" fmla="*/ 300038 h 306388"/>
              <a:gd name="connsiteX27" fmla="*/ 96837 w 306387"/>
              <a:gd name="connsiteY27" fmla="*/ 100013 h 306388"/>
              <a:gd name="connsiteX28" fmla="*/ 6350 w 306387"/>
              <a:gd name="connsiteY28" fmla="*/ 95250 h 306388"/>
              <a:gd name="connsiteX29" fmla="*/ 66675 w 306387"/>
              <a:gd name="connsiteY29" fmla="*/ 95250 h 306388"/>
              <a:gd name="connsiteX30" fmla="*/ 73025 w 306387"/>
              <a:gd name="connsiteY30" fmla="*/ 100013 h 306388"/>
              <a:gd name="connsiteX31" fmla="*/ 73025 w 306387"/>
              <a:gd name="connsiteY31" fmla="*/ 200025 h 306388"/>
              <a:gd name="connsiteX32" fmla="*/ 73025 w 306387"/>
              <a:gd name="connsiteY32" fmla="*/ 300038 h 306388"/>
              <a:gd name="connsiteX33" fmla="*/ 66675 w 306387"/>
              <a:gd name="connsiteY33" fmla="*/ 306388 h 306388"/>
              <a:gd name="connsiteX34" fmla="*/ 6350 w 306387"/>
              <a:gd name="connsiteY34" fmla="*/ 306388 h 306388"/>
              <a:gd name="connsiteX35" fmla="*/ 0 w 306387"/>
              <a:gd name="connsiteY35" fmla="*/ 300038 h 306388"/>
              <a:gd name="connsiteX36" fmla="*/ 0 w 306387"/>
              <a:gd name="connsiteY36" fmla="*/ 100013 h 306388"/>
              <a:gd name="connsiteX37" fmla="*/ 36513 w 306387"/>
              <a:gd name="connsiteY37" fmla="*/ 0 h 306388"/>
              <a:gd name="connsiteX38" fmla="*/ 49213 w 306387"/>
              <a:gd name="connsiteY38" fmla="*/ 6350 h 306388"/>
              <a:gd name="connsiteX39" fmla="*/ 60325 w 306387"/>
              <a:gd name="connsiteY39" fmla="*/ 12700 h 306388"/>
              <a:gd name="connsiteX40" fmla="*/ 66675 w 306387"/>
              <a:gd name="connsiteY40" fmla="*/ 23813 h 306388"/>
              <a:gd name="connsiteX41" fmla="*/ 66675 w 306387"/>
              <a:gd name="connsiteY41" fmla="*/ 36513 h 306388"/>
              <a:gd name="connsiteX42" fmla="*/ 66675 w 306387"/>
              <a:gd name="connsiteY42" fmla="*/ 47625 h 306388"/>
              <a:gd name="connsiteX43" fmla="*/ 60325 w 306387"/>
              <a:gd name="connsiteY43" fmla="*/ 58738 h 306388"/>
              <a:gd name="connsiteX44" fmla="*/ 49213 w 306387"/>
              <a:gd name="connsiteY44" fmla="*/ 65088 h 306388"/>
              <a:gd name="connsiteX45" fmla="*/ 36513 w 306387"/>
              <a:gd name="connsiteY45" fmla="*/ 71438 h 306388"/>
              <a:gd name="connsiteX46" fmla="*/ 25400 w 306387"/>
              <a:gd name="connsiteY46" fmla="*/ 65088 h 306388"/>
              <a:gd name="connsiteX47" fmla="*/ 12700 w 306387"/>
              <a:gd name="connsiteY47" fmla="*/ 58738 h 306388"/>
              <a:gd name="connsiteX48" fmla="*/ 6350 w 306387"/>
              <a:gd name="connsiteY48" fmla="*/ 47625 h 306388"/>
              <a:gd name="connsiteX49" fmla="*/ 0 w 306387"/>
              <a:gd name="connsiteY49" fmla="*/ 36513 h 306388"/>
              <a:gd name="connsiteX50" fmla="*/ 6350 w 306387"/>
              <a:gd name="connsiteY50" fmla="*/ 23813 h 306388"/>
              <a:gd name="connsiteX51" fmla="*/ 12700 w 306387"/>
              <a:gd name="connsiteY51" fmla="*/ 12700 h 306388"/>
              <a:gd name="connsiteX52" fmla="*/ 25400 w 306387"/>
              <a:gd name="connsiteY52" fmla="*/ 6350 h 306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306387" h="306388">
                <a:moveTo>
                  <a:pt x="103187" y="95250"/>
                </a:moveTo>
                <a:lnTo>
                  <a:pt x="161925" y="95250"/>
                </a:lnTo>
                <a:lnTo>
                  <a:pt x="168275" y="100013"/>
                </a:lnTo>
                <a:lnTo>
                  <a:pt x="168275" y="136525"/>
                </a:lnTo>
                <a:lnTo>
                  <a:pt x="174625" y="123825"/>
                </a:lnTo>
                <a:lnTo>
                  <a:pt x="198437" y="106363"/>
                </a:lnTo>
                <a:lnTo>
                  <a:pt x="222250" y="100013"/>
                </a:lnTo>
                <a:lnTo>
                  <a:pt x="252412" y="95250"/>
                </a:lnTo>
                <a:lnTo>
                  <a:pt x="276225" y="106363"/>
                </a:lnTo>
                <a:lnTo>
                  <a:pt x="293687" y="123825"/>
                </a:lnTo>
                <a:lnTo>
                  <a:pt x="306387" y="147638"/>
                </a:lnTo>
                <a:lnTo>
                  <a:pt x="306387" y="165100"/>
                </a:lnTo>
                <a:lnTo>
                  <a:pt x="306387" y="300038"/>
                </a:lnTo>
                <a:lnTo>
                  <a:pt x="306387" y="306388"/>
                </a:lnTo>
                <a:lnTo>
                  <a:pt x="239712" y="306388"/>
                </a:lnTo>
                <a:lnTo>
                  <a:pt x="239712" y="300038"/>
                </a:lnTo>
                <a:lnTo>
                  <a:pt x="239712" y="176213"/>
                </a:lnTo>
                <a:lnTo>
                  <a:pt x="233362" y="165100"/>
                </a:lnTo>
                <a:lnTo>
                  <a:pt x="222250" y="153988"/>
                </a:lnTo>
                <a:lnTo>
                  <a:pt x="204787" y="153988"/>
                </a:lnTo>
                <a:lnTo>
                  <a:pt x="179387" y="171450"/>
                </a:lnTo>
                <a:lnTo>
                  <a:pt x="168275" y="188913"/>
                </a:lnTo>
                <a:lnTo>
                  <a:pt x="168275" y="195263"/>
                </a:lnTo>
                <a:lnTo>
                  <a:pt x="168275" y="300038"/>
                </a:lnTo>
                <a:lnTo>
                  <a:pt x="161925" y="306388"/>
                </a:lnTo>
                <a:lnTo>
                  <a:pt x="103187" y="306388"/>
                </a:lnTo>
                <a:lnTo>
                  <a:pt x="96837" y="300038"/>
                </a:lnTo>
                <a:lnTo>
                  <a:pt x="96837" y="100013"/>
                </a:lnTo>
                <a:close/>
                <a:moveTo>
                  <a:pt x="6350" y="95250"/>
                </a:moveTo>
                <a:lnTo>
                  <a:pt x="66675" y="95250"/>
                </a:lnTo>
                <a:lnTo>
                  <a:pt x="73025" y="100013"/>
                </a:lnTo>
                <a:lnTo>
                  <a:pt x="73025" y="200025"/>
                </a:lnTo>
                <a:lnTo>
                  <a:pt x="73025" y="300038"/>
                </a:lnTo>
                <a:lnTo>
                  <a:pt x="66675" y="306388"/>
                </a:lnTo>
                <a:lnTo>
                  <a:pt x="6350" y="306388"/>
                </a:lnTo>
                <a:lnTo>
                  <a:pt x="0" y="300038"/>
                </a:lnTo>
                <a:lnTo>
                  <a:pt x="0" y="100013"/>
                </a:lnTo>
                <a:close/>
                <a:moveTo>
                  <a:pt x="36513" y="0"/>
                </a:moveTo>
                <a:lnTo>
                  <a:pt x="49213" y="6350"/>
                </a:lnTo>
                <a:lnTo>
                  <a:pt x="60325" y="12700"/>
                </a:lnTo>
                <a:lnTo>
                  <a:pt x="66675" y="23813"/>
                </a:lnTo>
                <a:lnTo>
                  <a:pt x="66675" y="36513"/>
                </a:lnTo>
                <a:lnTo>
                  <a:pt x="66675" y="47625"/>
                </a:lnTo>
                <a:lnTo>
                  <a:pt x="60325" y="58738"/>
                </a:lnTo>
                <a:lnTo>
                  <a:pt x="49213" y="65088"/>
                </a:lnTo>
                <a:lnTo>
                  <a:pt x="36513" y="71438"/>
                </a:lnTo>
                <a:lnTo>
                  <a:pt x="25400" y="65088"/>
                </a:lnTo>
                <a:lnTo>
                  <a:pt x="12700" y="58738"/>
                </a:lnTo>
                <a:lnTo>
                  <a:pt x="6350" y="47625"/>
                </a:lnTo>
                <a:lnTo>
                  <a:pt x="0" y="36513"/>
                </a:lnTo>
                <a:lnTo>
                  <a:pt x="6350" y="23813"/>
                </a:lnTo>
                <a:lnTo>
                  <a:pt x="12700" y="12700"/>
                </a:lnTo>
                <a:lnTo>
                  <a:pt x="25400" y="63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1" name="Freeform 10">
            <a:hlinkClick r:id="rId14"/>
          </p:cNvPr>
          <p:cNvSpPr>
            <a:spLocks/>
          </p:cNvSpPr>
          <p:nvPr userDrawn="1"/>
        </p:nvSpPr>
        <p:spPr bwMode="auto">
          <a:xfrm>
            <a:off x="4741309" y="1111632"/>
            <a:ext cx="322262" cy="265113"/>
          </a:xfrm>
          <a:custGeom>
            <a:avLst/>
            <a:gdLst>
              <a:gd name="T0" fmla="*/ 64 w 203"/>
              <a:gd name="T1" fmla="*/ 167 h 167"/>
              <a:gd name="T2" fmla="*/ 56 w 203"/>
              <a:gd name="T3" fmla="*/ 167 h 167"/>
              <a:gd name="T4" fmla="*/ 56 w 203"/>
              <a:gd name="T5" fmla="*/ 167 h 167"/>
              <a:gd name="T6" fmla="*/ 15 w 203"/>
              <a:gd name="T7" fmla="*/ 156 h 167"/>
              <a:gd name="T8" fmla="*/ 0 w 203"/>
              <a:gd name="T9" fmla="*/ 148 h 167"/>
              <a:gd name="T10" fmla="*/ 15 w 203"/>
              <a:gd name="T11" fmla="*/ 148 h 167"/>
              <a:gd name="T12" fmla="*/ 30 w 203"/>
              <a:gd name="T13" fmla="*/ 145 h 167"/>
              <a:gd name="T14" fmla="*/ 60 w 203"/>
              <a:gd name="T15" fmla="*/ 130 h 167"/>
              <a:gd name="T16" fmla="*/ 45 w 203"/>
              <a:gd name="T17" fmla="*/ 126 h 167"/>
              <a:gd name="T18" fmla="*/ 22 w 203"/>
              <a:gd name="T19" fmla="*/ 111 h 167"/>
              <a:gd name="T20" fmla="*/ 22 w 203"/>
              <a:gd name="T21" fmla="*/ 100 h 167"/>
              <a:gd name="T22" fmla="*/ 37 w 203"/>
              <a:gd name="T23" fmla="*/ 100 h 167"/>
              <a:gd name="T24" fmla="*/ 22 w 203"/>
              <a:gd name="T25" fmla="*/ 93 h 167"/>
              <a:gd name="T26" fmla="*/ 7 w 203"/>
              <a:gd name="T27" fmla="*/ 71 h 167"/>
              <a:gd name="T28" fmla="*/ 7 w 203"/>
              <a:gd name="T29" fmla="*/ 59 h 167"/>
              <a:gd name="T30" fmla="*/ 22 w 203"/>
              <a:gd name="T31" fmla="*/ 63 h 167"/>
              <a:gd name="T32" fmla="*/ 22 w 203"/>
              <a:gd name="T33" fmla="*/ 59 h 167"/>
              <a:gd name="T34" fmla="*/ 7 w 203"/>
              <a:gd name="T35" fmla="*/ 37 h 167"/>
              <a:gd name="T36" fmla="*/ 11 w 203"/>
              <a:gd name="T37" fmla="*/ 11 h 167"/>
              <a:gd name="T38" fmla="*/ 11 w 203"/>
              <a:gd name="T39" fmla="*/ 8 h 167"/>
              <a:gd name="T40" fmla="*/ 15 w 203"/>
              <a:gd name="T41" fmla="*/ 11 h 167"/>
              <a:gd name="T42" fmla="*/ 49 w 203"/>
              <a:gd name="T43" fmla="*/ 41 h 167"/>
              <a:gd name="T44" fmla="*/ 94 w 203"/>
              <a:gd name="T45" fmla="*/ 52 h 167"/>
              <a:gd name="T46" fmla="*/ 97 w 203"/>
              <a:gd name="T47" fmla="*/ 52 h 167"/>
              <a:gd name="T48" fmla="*/ 97 w 203"/>
              <a:gd name="T49" fmla="*/ 48 h 167"/>
              <a:gd name="T50" fmla="*/ 97 w 203"/>
              <a:gd name="T51" fmla="*/ 34 h 167"/>
              <a:gd name="T52" fmla="*/ 109 w 203"/>
              <a:gd name="T53" fmla="*/ 15 h 167"/>
              <a:gd name="T54" fmla="*/ 128 w 203"/>
              <a:gd name="T55" fmla="*/ 4 h 167"/>
              <a:gd name="T56" fmla="*/ 139 w 203"/>
              <a:gd name="T57" fmla="*/ 0 h 167"/>
              <a:gd name="T58" fmla="*/ 158 w 203"/>
              <a:gd name="T59" fmla="*/ 4 h 167"/>
              <a:gd name="T60" fmla="*/ 169 w 203"/>
              <a:gd name="T61" fmla="*/ 11 h 167"/>
              <a:gd name="T62" fmla="*/ 173 w 203"/>
              <a:gd name="T63" fmla="*/ 11 h 167"/>
              <a:gd name="T64" fmla="*/ 195 w 203"/>
              <a:gd name="T65" fmla="*/ 4 h 167"/>
              <a:gd name="T66" fmla="*/ 195 w 203"/>
              <a:gd name="T67" fmla="*/ 4 h 167"/>
              <a:gd name="T68" fmla="*/ 180 w 203"/>
              <a:gd name="T69" fmla="*/ 26 h 167"/>
              <a:gd name="T70" fmla="*/ 203 w 203"/>
              <a:gd name="T71" fmla="*/ 22 h 167"/>
              <a:gd name="T72" fmla="*/ 203 w 203"/>
              <a:gd name="T73" fmla="*/ 22 h 167"/>
              <a:gd name="T74" fmla="*/ 195 w 203"/>
              <a:gd name="T75" fmla="*/ 30 h 167"/>
              <a:gd name="T76" fmla="*/ 184 w 203"/>
              <a:gd name="T77" fmla="*/ 41 h 167"/>
              <a:gd name="T78" fmla="*/ 184 w 203"/>
              <a:gd name="T79" fmla="*/ 45 h 167"/>
              <a:gd name="T80" fmla="*/ 180 w 203"/>
              <a:gd name="T81" fmla="*/ 71 h 167"/>
              <a:gd name="T82" fmla="*/ 165 w 203"/>
              <a:gd name="T83" fmla="*/ 104 h 167"/>
              <a:gd name="T84" fmla="*/ 143 w 203"/>
              <a:gd name="T85" fmla="*/ 133 h 167"/>
              <a:gd name="T86" fmla="*/ 113 w 203"/>
              <a:gd name="T87" fmla="*/ 156 h 167"/>
              <a:gd name="T88" fmla="*/ 75 w 203"/>
              <a:gd name="T89" fmla="*/ 167 h 167"/>
              <a:gd name="T90" fmla="*/ 64 w 203"/>
              <a:gd name="T91" fmla="*/ 167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03" h="167">
                <a:moveTo>
                  <a:pt x="64" y="167"/>
                </a:moveTo>
                <a:lnTo>
                  <a:pt x="64" y="167"/>
                </a:lnTo>
                <a:lnTo>
                  <a:pt x="56" y="167"/>
                </a:lnTo>
                <a:lnTo>
                  <a:pt x="56" y="167"/>
                </a:lnTo>
                <a:lnTo>
                  <a:pt x="56" y="167"/>
                </a:lnTo>
                <a:lnTo>
                  <a:pt x="56" y="167"/>
                </a:lnTo>
                <a:lnTo>
                  <a:pt x="33" y="163"/>
                </a:lnTo>
                <a:lnTo>
                  <a:pt x="15" y="156"/>
                </a:lnTo>
                <a:lnTo>
                  <a:pt x="15" y="156"/>
                </a:lnTo>
                <a:lnTo>
                  <a:pt x="0" y="148"/>
                </a:lnTo>
                <a:lnTo>
                  <a:pt x="0" y="148"/>
                </a:lnTo>
                <a:lnTo>
                  <a:pt x="15" y="148"/>
                </a:lnTo>
                <a:lnTo>
                  <a:pt x="30" y="145"/>
                </a:lnTo>
                <a:lnTo>
                  <a:pt x="30" y="145"/>
                </a:lnTo>
                <a:lnTo>
                  <a:pt x="45" y="137"/>
                </a:lnTo>
                <a:lnTo>
                  <a:pt x="60" y="130"/>
                </a:lnTo>
                <a:lnTo>
                  <a:pt x="60" y="130"/>
                </a:lnTo>
                <a:lnTo>
                  <a:pt x="45" y="126"/>
                </a:lnTo>
                <a:lnTo>
                  <a:pt x="33" y="119"/>
                </a:lnTo>
                <a:lnTo>
                  <a:pt x="22" y="111"/>
                </a:lnTo>
                <a:lnTo>
                  <a:pt x="22" y="100"/>
                </a:lnTo>
                <a:lnTo>
                  <a:pt x="22" y="100"/>
                </a:lnTo>
                <a:lnTo>
                  <a:pt x="30" y="100"/>
                </a:lnTo>
                <a:lnTo>
                  <a:pt x="37" y="100"/>
                </a:lnTo>
                <a:lnTo>
                  <a:pt x="37" y="100"/>
                </a:lnTo>
                <a:lnTo>
                  <a:pt x="22" y="93"/>
                </a:lnTo>
                <a:lnTo>
                  <a:pt x="11" y="82"/>
                </a:lnTo>
                <a:lnTo>
                  <a:pt x="7" y="71"/>
                </a:lnTo>
                <a:lnTo>
                  <a:pt x="7" y="59"/>
                </a:lnTo>
                <a:lnTo>
                  <a:pt x="7" y="59"/>
                </a:lnTo>
                <a:lnTo>
                  <a:pt x="22" y="63"/>
                </a:lnTo>
                <a:lnTo>
                  <a:pt x="22" y="63"/>
                </a:lnTo>
                <a:lnTo>
                  <a:pt x="22" y="59"/>
                </a:lnTo>
                <a:lnTo>
                  <a:pt x="22" y="59"/>
                </a:lnTo>
                <a:lnTo>
                  <a:pt x="11" y="52"/>
                </a:lnTo>
                <a:lnTo>
                  <a:pt x="7" y="37"/>
                </a:lnTo>
                <a:lnTo>
                  <a:pt x="7" y="26"/>
                </a:lnTo>
                <a:lnTo>
                  <a:pt x="11" y="11"/>
                </a:lnTo>
                <a:lnTo>
                  <a:pt x="11" y="11"/>
                </a:lnTo>
                <a:lnTo>
                  <a:pt x="11" y="8"/>
                </a:lnTo>
                <a:lnTo>
                  <a:pt x="15" y="11"/>
                </a:lnTo>
                <a:lnTo>
                  <a:pt x="15" y="11"/>
                </a:lnTo>
                <a:lnTo>
                  <a:pt x="30" y="26"/>
                </a:lnTo>
                <a:lnTo>
                  <a:pt x="49" y="41"/>
                </a:lnTo>
                <a:lnTo>
                  <a:pt x="71" y="48"/>
                </a:lnTo>
                <a:lnTo>
                  <a:pt x="94" y="52"/>
                </a:lnTo>
                <a:lnTo>
                  <a:pt x="94" y="52"/>
                </a:lnTo>
                <a:lnTo>
                  <a:pt x="97" y="52"/>
                </a:lnTo>
                <a:lnTo>
                  <a:pt x="97" y="48"/>
                </a:lnTo>
                <a:lnTo>
                  <a:pt x="97" y="48"/>
                </a:lnTo>
                <a:lnTo>
                  <a:pt x="97" y="34"/>
                </a:lnTo>
                <a:lnTo>
                  <a:pt x="97" y="34"/>
                </a:lnTo>
                <a:lnTo>
                  <a:pt x="101" y="22"/>
                </a:lnTo>
                <a:lnTo>
                  <a:pt x="109" y="15"/>
                </a:lnTo>
                <a:lnTo>
                  <a:pt x="116" y="8"/>
                </a:lnTo>
                <a:lnTo>
                  <a:pt x="128" y="4"/>
                </a:lnTo>
                <a:lnTo>
                  <a:pt x="128" y="4"/>
                </a:lnTo>
                <a:lnTo>
                  <a:pt x="139" y="0"/>
                </a:lnTo>
                <a:lnTo>
                  <a:pt x="150" y="0"/>
                </a:lnTo>
                <a:lnTo>
                  <a:pt x="158" y="4"/>
                </a:lnTo>
                <a:lnTo>
                  <a:pt x="169" y="11"/>
                </a:lnTo>
                <a:lnTo>
                  <a:pt x="169" y="11"/>
                </a:lnTo>
                <a:lnTo>
                  <a:pt x="173" y="11"/>
                </a:lnTo>
                <a:lnTo>
                  <a:pt x="173" y="11"/>
                </a:lnTo>
                <a:lnTo>
                  <a:pt x="195" y="4"/>
                </a:lnTo>
                <a:lnTo>
                  <a:pt x="195" y="4"/>
                </a:lnTo>
                <a:lnTo>
                  <a:pt x="195" y="4"/>
                </a:lnTo>
                <a:lnTo>
                  <a:pt x="195" y="4"/>
                </a:lnTo>
                <a:lnTo>
                  <a:pt x="192" y="15"/>
                </a:lnTo>
                <a:lnTo>
                  <a:pt x="180" y="26"/>
                </a:lnTo>
                <a:lnTo>
                  <a:pt x="180" y="26"/>
                </a:lnTo>
                <a:lnTo>
                  <a:pt x="203" y="22"/>
                </a:lnTo>
                <a:lnTo>
                  <a:pt x="203" y="22"/>
                </a:lnTo>
                <a:lnTo>
                  <a:pt x="203" y="22"/>
                </a:lnTo>
                <a:lnTo>
                  <a:pt x="203" y="22"/>
                </a:lnTo>
                <a:lnTo>
                  <a:pt x="195" y="30"/>
                </a:lnTo>
                <a:lnTo>
                  <a:pt x="184" y="41"/>
                </a:lnTo>
                <a:lnTo>
                  <a:pt x="184" y="41"/>
                </a:lnTo>
                <a:lnTo>
                  <a:pt x="184" y="45"/>
                </a:lnTo>
                <a:lnTo>
                  <a:pt x="184" y="45"/>
                </a:lnTo>
                <a:lnTo>
                  <a:pt x="180" y="71"/>
                </a:lnTo>
                <a:lnTo>
                  <a:pt x="180" y="71"/>
                </a:lnTo>
                <a:lnTo>
                  <a:pt x="173" y="89"/>
                </a:lnTo>
                <a:lnTo>
                  <a:pt x="165" y="104"/>
                </a:lnTo>
                <a:lnTo>
                  <a:pt x="158" y="119"/>
                </a:lnTo>
                <a:lnTo>
                  <a:pt x="143" y="133"/>
                </a:lnTo>
                <a:lnTo>
                  <a:pt x="131" y="145"/>
                </a:lnTo>
                <a:lnTo>
                  <a:pt x="113" y="156"/>
                </a:lnTo>
                <a:lnTo>
                  <a:pt x="94" y="163"/>
                </a:lnTo>
                <a:lnTo>
                  <a:pt x="75" y="167"/>
                </a:lnTo>
                <a:lnTo>
                  <a:pt x="75" y="167"/>
                </a:lnTo>
                <a:lnTo>
                  <a:pt x="64" y="167"/>
                </a:lnTo>
                <a:lnTo>
                  <a:pt x="64" y="16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10075761" y="269758"/>
            <a:ext cx="1883359" cy="635112"/>
            <a:chOff x="711438" y="576570"/>
            <a:chExt cx="2565191" cy="865041"/>
          </a:xfrm>
        </p:grpSpPr>
        <p:pic>
          <p:nvPicPr>
            <p:cNvPr id="57" name="Picture 56"/>
            <p:cNvPicPr>
              <a:picLocks noChangeAspect="1"/>
            </p:cNvPicPr>
            <p:nvPr userDrawn="1"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438" y="576570"/>
              <a:ext cx="865041" cy="865041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 userDrawn="1"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5841" y="581495"/>
              <a:ext cx="1650788" cy="855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5645858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-1" y="131853"/>
            <a:ext cx="890943" cy="452284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1" name="Rectangle 10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Rectangle 13"/>
          <p:cNvSpPr/>
          <p:nvPr userDrawn="1"/>
        </p:nvSpPr>
        <p:spPr>
          <a:xfrm>
            <a:off x="0" y="715992"/>
            <a:ext cx="4891177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891177" y="715992"/>
            <a:ext cx="3705891" cy="5926346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883591" y="131853"/>
            <a:ext cx="11308409" cy="45228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763000" y="1352550"/>
            <a:ext cx="3276600" cy="4648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rgbClr val="324D5E"/>
                </a:solidFill>
              </a:defRPr>
            </a:lvl1pPr>
          </a:lstStyle>
          <a:p>
            <a:r>
              <a:rPr lang="en-IN"/>
              <a:t>Diagram</a:t>
            </a:r>
          </a:p>
        </p:txBody>
      </p:sp>
      <p:sp>
        <p:nvSpPr>
          <p:cNvPr id="18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613860" y="6642339"/>
            <a:ext cx="535758" cy="22756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06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>
              <a:defRPr/>
            </a:pPr>
            <a:r>
              <a:rPr lang="en-US" sz="900">
                <a:solidFill>
                  <a:prstClr val="white"/>
                </a:solidFill>
              </a:rPr>
              <a:t>CALSOFT CONFIDENTIAL           ©2023 Calsoft.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51840343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26732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grpSp>
        <p:nvGrpSpPr>
          <p:cNvPr id="16" name="Group 15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7" name="Rectangle 16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925530" y="432360"/>
            <a:ext cx="11308410" cy="21500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sp>
        <p:nvSpPr>
          <p:cNvPr id="21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613860" y="6642339"/>
            <a:ext cx="535758" cy="22756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06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>
              <a:defRPr/>
            </a:pPr>
            <a:r>
              <a:rPr lang="en-US" sz="900">
                <a:solidFill>
                  <a:prstClr val="white"/>
                </a:solidFill>
              </a:rPr>
              <a:t>CALSOFT CONFIDENTIAL           ©2023 Calsoft.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2201912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7525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blipFill dpi="0" rotWithShape="1">
            <a:blip r:embed="rId3">
              <a:alphaModFix amt="9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 flipH="1">
            <a:off x="5573479" y="2430435"/>
            <a:ext cx="6618521" cy="1997131"/>
            <a:chOff x="-669628" y="147863"/>
            <a:chExt cx="1498876" cy="452284"/>
          </a:xfrm>
          <a:solidFill>
            <a:srgbClr val="3EC1D5"/>
          </a:solidFill>
        </p:grpSpPr>
        <p:sp>
          <p:nvSpPr>
            <p:cNvPr id="16" name="Rectangle 15"/>
            <p:cNvSpPr/>
            <p:nvPr/>
          </p:nvSpPr>
          <p:spPr>
            <a:xfrm>
              <a:off x="-669628" y="147863"/>
              <a:ext cx="1354594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14540" y="147863"/>
              <a:ext cx="43708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85540" y="147863"/>
              <a:ext cx="43708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6305006" y="2766219"/>
            <a:ext cx="5582194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3144325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96780-B9A0-261A-2806-6836A7BA4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D2B2F-4E1F-6EC1-48B5-ED969949C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0C206-13E0-ADF7-E609-8D9DE48D8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D2912-5418-E1CD-BBF6-D108018D2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CALSOFT CONFIDENTIAL           ©2023 Calsoft. All Rights Reserved.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40167-089E-EDDD-261E-9ED0D218B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AB1A-A4C4-4955-BF88-A4DF84473E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1104291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/>
          <p:nvPr/>
        </p:nvSpPr>
        <p:spPr>
          <a:xfrm>
            <a:off x="0" y="70"/>
            <a:ext cx="12191997" cy="733631"/>
          </a:xfrm>
          <a:prstGeom prst="rect">
            <a:avLst/>
          </a:prstGeom>
          <a:gradFill>
            <a:gsLst>
              <a:gs pos="0">
                <a:srgbClr val="004177"/>
              </a:gs>
              <a:gs pos="50000">
                <a:srgbClr val="005EAC"/>
              </a:gs>
              <a:gs pos="100000">
                <a:srgbClr val="0072CE"/>
              </a:gs>
            </a:gsLst>
            <a:lin ang="5400000" scaled="0"/>
          </a:gradFill>
          <a:ln>
            <a:noFill/>
          </a:ln>
        </p:spPr>
        <p:txBody>
          <a:bodyPr spcFirstLastPara="1" wrap="square" lIns="91328" tIns="45699" rIns="91328" bIns="45699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6"/>
          <p:cNvSpPr txBox="1">
            <a:spLocks noGrp="1"/>
          </p:cNvSpPr>
          <p:nvPr>
            <p:ph type="title"/>
          </p:nvPr>
        </p:nvSpPr>
        <p:spPr>
          <a:xfrm>
            <a:off x="508000" y="104675"/>
            <a:ext cx="10515600" cy="593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96" tIns="34274" rIns="68496" bIns="34274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26"/>
          <p:cNvGrpSpPr/>
          <p:nvPr/>
        </p:nvGrpSpPr>
        <p:grpSpPr>
          <a:xfrm>
            <a:off x="0" y="6766560"/>
            <a:ext cx="12192000" cy="91440"/>
            <a:chOff x="0" y="4480421"/>
            <a:chExt cx="12192000" cy="91440"/>
          </a:xfrm>
        </p:grpSpPr>
        <p:sp>
          <p:nvSpPr>
            <p:cNvPr id="208" name="Google Shape;208;p26"/>
            <p:cNvSpPr/>
            <p:nvPr/>
          </p:nvSpPr>
          <p:spPr>
            <a:xfrm>
              <a:off x="0" y="4480421"/>
              <a:ext cx="2439924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2439924" y="4480421"/>
              <a:ext cx="2439924" cy="914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4879848" y="4480421"/>
              <a:ext cx="2439924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7319772" y="4480421"/>
              <a:ext cx="2439924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9759696" y="4480421"/>
              <a:ext cx="2432304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3" name="Google Shape;213;p26"/>
          <p:cNvSpPr txBox="1">
            <a:spLocks noGrp="1"/>
          </p:cNvSpPr>
          <p:nvPr>
            <p:ph type="ftr" idx="11"/>
          </p:nvPr>
        </p:nvSpPr>
        <p:spPr>
          <a:xfrm>
            <a:off x="297283" y="6484784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96" tIns="34274" rIns="68496" bIns="34274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CALSOFT CONFIDENTIAL           ©2023 Calsoft. All Rights Reserved.</a:t>
            </a:r>
            <a:endParaRPr/>
          </a:p>
        </p:txBody>
      </p:sp>
      <p:sp>
        <p:nvSpPr>
          <p:cNvPr id="214" name="Google Shape;214;p26"/>
          <p:cNvSpPr txBox="1">
            <a:spLocks noGrp="1"/>
          </p:cNvSpPr>
          <p:nvPr>
            <p:ph type="sldNum" idx="12"/>
          </p:nvPr>
        </p:nvSpPr>
        <p:spPr>
          <a:xfrm>
            <a:off x="4996283" y="64974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96" tIns="34274" rIns="68496" bIns="34274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05726176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  <a:cs typeface="Arial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-1" y="131853"/>
            <a:ext cx="890943" cy="452284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1" name="Rectangle 10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IN" kern="0">
                <a:solidFill>
                  <a:prstClr val="white"/>
                </a:solidFill>
                <a:latin typeface="Calibri" panose="020F0502020204030204"/>
                <a:cs typeface="Arial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IN" kern="0">
                <a:solidFill>
                  <a:prstClr val="white"/>
                </a:solidFill>
                <a:latin typeface="Calibri" panose="020F0502020204030204"/>
                <a:cs typeface="Arial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IN" kern="0">
                <a:solidFill>
                  <a:prstClr val="white"/>
                </a:solidFill>
                <a:latin typeface="Calibri" panose="020F0502020204030204"/>
                <a:cs typeface="Arial" pitchFamily="34" charset="0"/>
              </a:endParaRPr>
            </a:p>
          </p:txBody>
        </p:sp>
      </p:grpSp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883591" y="0"/>
            <a:ext cx="11308410" cy="715991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j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 userDrawn="1"/>
        </p:nvSpPr>
        <p:spPr>
          <a:xfrm>
            <a:off x="8273952" y="6633340"/>
            <a:ext cx="23073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900">
                <a:solidFill>
                  <a:prstClr val="white"/>
                </a:solidFill>
                <a:cs typeface="Arial" pitchFamily="34" charset="0"/>
              </a:rPr>
              <a:t>©2021 Calsoft. All Rights Reserved.</a:t>
            </a:r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418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 userDrawn="1"/>
        </p:nvGrpSpPr>
        <p:grpSpPr>
          <a:xfrm>
            <a:off x="0" y="1326363"/>
            <a:ext cx="12192000" cy="4970155"/>
            <a:chOff x="0" y="1105124"/>
            <a:chExt cx="12192000" cy="4970155"/>
          </a:xfrm>
        </p:grpSpPr>
        <p:sp>
          <p:nvSpPr>
            <p:cNvPr id="33" name="Rectangle 32"/>
            <p:cNvSpPr/>
            <p:nvPr/>
          </p:nvSpPr>
          <p:spPr>
            <a:xfrm>
              <a:off x="0" y="1913018"/>
              <a:ext cx="12192000" cy="3454409"/>
            </a:xfrm>
            <a:prstGeom prst="rect">
              <a:avLst/>
            </a:prstGeom>
            <a:solidFill>
              <a:srgbClr val="2F5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729927" y="1105124"/>
              <a:ext cx="3018108" cy="4949989"/>
              <a:chOff x="729927" y="1353321"/>
              <a:chExt cx="3018108" cy="4949989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52" name="Rectangle 51"/>
              <p:cNvSpPr/>
              <p:nvPr/>
            </p:nvSpPr>
            <p:spPr>
              <a:xfrm>
                <a:off x="729927" y="1956703"/>
                <a:ext cx="3018108" cy="2117316"/>
              </a:xfrm>
              <a:prstGeom prst="rect">
                <a:avLst/>
              </a:prstGeom>
              <a:solidFill>
                <a:srgbClr val="8497B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29927" y="4056925"/>
                <a:ext cx="3015692" cy="224638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29927" y="1353321"/>
                <a:ext cx="3015692" cy="60829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371780" y="1110796"/>
              <a:ext cx="7194059" cy="4964483"/>
              <a:chOff x="4371780" y="1358993"/>
              <a:chExt cx="7194059" cy="4964483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48" name="Rectangle 47"/>
              <p:cNvSpPr/>
              <p:nvPr/>
            </p:nvSpPr>
            <p:spPr>
              <a:xfrm>
                <a:off x="4371780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371780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967927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7967927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</p:grpSp>
      </p:grp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489448" y="1419253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489448" y="3922818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9346702" y="1427612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7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9346702" y="3931177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sp>
        <p:nvSpPr>
          <p:cNvPr id="38" name="Title 19">
            <a:extLst>
              <a:ext uri="{FF2B5EF4-FFF2-40B4-BE49-F238E27FC236}">
                <a16:creationId xmlns:a16="http://schemas.microsoft.com/office/drawing/2014/main" id="{57221D32-0989-4995-A7F2-AF62D36C66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267329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39" name="Text Placeholder 22">
            <a:extLst>
              <a:ext uri="{FF2B5EF4-FFF2-40B4-BE49-F238E27FC236}">
                <a16:creationId xmlns:a16="http://schemas.microsoft.com/office/drawing/2014/main" id="{091686EE-F289-4091-B7DD-274B92F930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5530" y="432360"/>
            <a:ext cx="11308410" cy="215003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5456634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5421664" y="4714886"/>
            <a:ext cx="6770336" cy="2143115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-1" y="131854"/>
            <a:ext cx="890943" cy="452284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1" name="Rectangle 10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Rectangle 13"/>
          <p:cNvSpPr/>
          <p:nvPr userDrawn="1"/>
        </p:nvSpPr>
        <p:spPr>
          <a:xfrm>
            <a:off x="0" y="715993"/>
            <a:ext cx="5421664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883591" y="131854"/>
            <a:ext cx="11308410" cy="45228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712976" y="875970"/>
            <a:ext cx="6222775" cy="3776950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24D5E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18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613860" y="6642339"/>
            <a:ext cx="535758" cy="22756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06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>
              <a:defRPr/>
            </a:pPr>
            <a:r>
              <a:rPr lang="en-US" sz="900">
                <a:solidFill>
                  <a:prstClr val="white"/>
                </a:solidFill>
              </a:rPr>
              <a:t>CALSOFT CONFIDENTIAL           ©2023 Calsoft.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10315381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rgbClr val="305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/>
          <p:cNvGrpSpPr/>
          <p:nvPr userDrawn="1"/>
        </p:nvGrpSpPr>
        <p:grpSpPr>
          <a:xfrm>
            <a:off x="0" y="0"/>
            <a:ext cx="12192000" cy="6870819"/>
            <a:chOff x="704316" y="-17092"/>
            <a:chExt cx="24423880" cy="13741638"/>
          </a:xfrm>
        </p:grpSpPr>
        <p:pic>
          <p:nvPicPr>
            <p:cNvPr id="7" name="Picture 3"/>
            <p:cNvPicPr>
              <a:picLocks noChangeAspect="1"/>
            </p:cNvPicPr>
            <p:nvPr/>
          </p:nvPicPr>
          <p:blipFill rotWithShape="1">
            <a:blip r:embed="rId2">
              <a:alphaModFix amt="18000"/>
            </a:blip>
            <a:srcRect l="2761" t="9086" r="1464" b="10034"/>
            <a:stretch/>
          </p:blipFill>
          <p:spPr>
            <a:xfrm>
              <a:off x="704316" y="-17092"/>
              <a:ext cx="24423880" cy="13741638"/>
            </a:xfrm>
            <a:prstGeom prst="rect">
              <a:avLst/>
            </a:prstGeom>
          </p:spPr>
        </p:pic>
      </p:grpSp>
      <p:sp>
        <p:nvSpPr>
          <p:cNvPr id="8" name="AutoShape 10"/>
          <p:cNvSpPr/>
          <p:nvPr userDrawn="1"/>
        </p:nvSpPr>
        <p:spPr>
          <a:xfrm>
            <a:off x="0" y="6366617"/>
            <a:ext cx="12192000" cy="491383"/>
          </a:xfrm>
          <a:prstGeom prst="rect">
            <a:avLst/>
          </a:prstGeom>
          <a:solidFill>
            <a:srgbClr val="3EC1D5"/>
          </a:solidFill>
        </p:spPr>
      </p:sp>
      <p:sp>
        <p:nvSpPr>
          <p:cNvPr id="13" name="AutoShape 8"/>
          <p:cNvSpPr/>
          <p:nvPr/>
        </p:nvSpPr>
        <p:spPr>
          <a:xfrm>
            <a:off x="711438" y="3827175"/>
            <a:ext cx="863600" cy="127000"/>
          </a:xfrm>
          <a:prstGeom prst="rect">
            <a:avLst/>
          </a:prstGeom>
          <a:solidFill>
            <a:srgbClr val="3EC1D5"/>
          </a:solidFill>
        </p:spPr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38" y="576570"/>
            <a:ext cx="865041" cy="865041"/>
          </a:xfrm>
          <a:prstGeom prst="rect">
            <a:avLst/>
          </a:prstGeom>
        </p:spPr>
      </p:pic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617432" y="4135877"/>
            <a:ext cx="10515600" cy="595325"/>
          </a:xfrm>
        </p:spPr>
        <p:txBody>
          <a:bodyPr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7431" y="6452628"/>
            <a:ext cx="5293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CALSOFT CONFIDENTIAL           ©2024 Calsoft. All Rights Reserved.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617432" y="4739748"/>
            <a:ext cx="10515600" cy="433388"/>
          </a:xfrm>
        </p:spPr>
        <p:txBody>
          <a:bodyPr>
            <a:normAutofit/>
          </a:bodyPr>
          <a:lstStyle>
            <a:lvl1pPr marL="0" indent="0">
              <a:buNone/>
              <a:defRPr sz="2100" b="1">
                <a:solidFill>
                  <a:srgbClr val="72D0E0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841" y="581495"/>
            <a:ext cx="1650788" cy="85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19010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bg>
      <p:bgPr>
        <a:solidFill>
          <a:srgbClr val="305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/>
          <p:cNvGrpSpPr/>
          <p:nvPr userDrawn="1"/>
        </p:nvGrpSpPr>
        <p:grpSpPr>
          <a:xfrm>
            <a:off x="0" y="0"/>
            <a:ext cx="12192000" cy="6870819"/>
            <a:chOff x="704316" y="-17092"/>
            <a:chExt cx="24423880" cy="13741638"/>
          </a:xfrm>
        </p:grpSpPr>
        <p:pic>
          <p:nvPicPr>
            <p:cNvPr id="7" name="Picture 3"/>
            <p:cNvPicPr>
              <a:picLocks noChangeAspect="1"/>
            </p:cNvPicPr>
            <p:nvPr/>
          </p:nvPicPr>
          <p:blipFill rotWithShape="1">
            <a:blip r:embed="rId2">
              <a:alphaModFix amt="18000"/>
            </a:blip>
            <a:srcRect l="2761" t="9086" r="1464" b="10034"/>
            <a:stretch/>
          </p:blipFill>
          <p:spPr>
            <a:xfrm>
              <a:off x="704316" y="-17092"/>
              <a:ext cx="24423880" cy="13741638"/>
            </a:xfrm>
            <a:prstGeom prst="rect">
              <a:avLst/>
            </a:prstGeom>
          </p:spPr>
        </p:pic>
      </p:grpSp>
      <p:sp>
        <p:nvSpPr>
          <p:cNvPr id="8" name="AutoShape 10"/>
          <p:cNvSpPr/>
          <p:nvPr userDrawn="1"/>
        </p:nvSpPr>
        <p:spPr>
          <a:xfrm>
            <a:off x="0" y="6366617"/>
            <a:ext cx="12192000" cy="491383"/>
          </a:xfrm>
          <a:prstGeom prst="rect">
            <a:avLst/>
          </a:prstGeom>
          <a:solidFill>
            <a:srgbClr val="3EC1D5"/>
          </a:solidFill>
        </p:spPr>
      </p:sp>
      <p:sp>
        <p:nvSpPr>
          <p:cNvPr id="13" name="AutoShape 8"/>
          <p:cNvSpPr/>
          <p:nvPr/>
        </p:nvSpPr>
        <p:spPr>
          <a:xfrm>
            <a:off x="711438" y="3827175"/>
            <a:ext cx="863600" cy="127000"/>
          </a:xfrm>
          <a:prstGeom prst="rect">
            <a:avLst/>
          </a:prstGeom>
          <a:solidFill>
            <a:srgbClr val="3EC1D5"/>
          </a:solidFill>
        </p:spPr>
      </p:sp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617432" y="4135877"/>
            <a:ext cx="10515600" cy="595325"/>
          </a:xfrm>
        </p:spPr>
        <p:txBody>
          <a:bodyPr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7431" y="6452628"/>
            <a:ext cx="5293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CALSOFT CONFIDENTIAL           ©2024 Calsoft. All Rights Reserved.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617432" y="4739748"/>
            <a:ext cx="10515600" cy="433388"/>
          </a:xfrm>
        </p:spPr>
        <p:txBody>
          <a:bodyPr>
            <a:normAutofit/>
          </a:bodyPr>
          <a:lstStyle>
            <a:lvl1pPr marL="0" indent="0">
              <a:buNone/>
              <a:defRPr sz="2100" b="1">
                <a:solidFill>
                  <a:srgbClr val="72D0E0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38" y="576570"/>
            <a:ext cx="865041" cy="86504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841" y="581495"/>
            <a:ext cx="1650788" cy="85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54354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258565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CALSOFT CONFIDENTIAL           ©2024 Calsoft. All Rights Reserved.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7" name="Rectangle 16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925530" y="432361"/>
            <a:ext cx="11136331" cy="198818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7217386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7" name="Rectangle 16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CALSOFT CONFIDENTIAL           ©2024 Calsoft. All Rights Reserved.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14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499326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9386856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8" name="Rectangle 1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925530" y="1108075"/>
            <a:ext cx="11050570" cy="5180013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CALSOFT CONFIDENTIAL           ©2024 Calsoft. All Rights Reserved.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22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258565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925530" y="432361"/>
            <a:ext cx="11136331" cy="198818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93251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43174"/>
            <a:ext cx="518160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43174"/>
            <a:ext cx="518160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1" name="Rectangle 20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CALSOFT CONFIDENTIAL           ©2024 Calsoft. All Rights Reserved.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258565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925530" y="432361"/>
            <a:ext cx="11136331" cy="198818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7192525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43174"/>
            <a:ext cx="344805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13"/>
          </p:nvPr>
        </p:nvSpPr>
        <p:spPr>
          <a:xfrm>
            <a:off x="7905750" y="1643174"/>
            <a:ext cx="344805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half" idx="14"/>
          </p:nvPr>
        </p:nvSpPr>
        <p:spPr>
          <a:xfrm>
            <a:off x="4371975" y="1643174"/>
            <a:ext cx="344805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3" name="Rectangle 22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CALSOFT CONFIDENTIAL           ©2024 Calsoft. All Rights Reserved.</a:t>
            </a:r>
          </a:p>
        </p:txBody>
      </p:sp>
      <p:sp>
        <p:nvSpPr>
          <p:cNvPr id="18" name="Slide Number Placeholder 31"/>
          <p:cNvSpPr txBox="1">
            <a:spLocks/>
          </p:cNvSpPr>
          <p:nvPr userDrawn="1"/>
        </p:nvSpPr>
        <p:spPr>
          <a:xfrm>
            <a:off x="-782035" y="5328201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258565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29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925530" y="432361"/>
            <a:ext cx="11136331" cy="198818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0733565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7525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 flipH="1">
            <a:off x="5573479" y="2430435"/>
            <a:ext cx="6618521" cy="1997131"/>
            <a:chOff x="-669628" y="147863"/>
            <a:chExt cx="1498876" cy="452284"/>
          </a:xfrm>
          <a:solidFill>
            <a:srgbClr val="3EC1D5"/>
          </a:solidFill>
        </p:grpSpPr>
        <p:sp>
          <p:nvSpPr>
            <p:cNvPr id="16" name="Rectangle 15"/>
            <p:cNvSpPr/>
            <p:nvPr/>
          </p:nvSpPr>
          <p:spPr>
            <a:xfrm>
              <a:off x="-669628" y="147863"/>
              <a:ext cx="1354594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14540" y="147863"/>
              <a:ext cx="43708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85540" y="147863"/>
              <a:ext cx="43708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6305006" y="2766219"/>
            <a:ext cx="5582194" cy="794277"/>
          </a:xfrm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305006" y="3560496"/>
            <a:ext cx="5582194" cy="623121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0CC308C5-FBC7-D300-4835-8B9A00C9B950}"/>
              </a:ext>
            </a:extLst>
          </p:cNvPr>
          <p:cNvSpPr txBox="1">
            <a:spLocks/>
          </p:cNvSpPr>
          <p:nvPr userDrawn="1"/>
        </p:nvSpPr>
        <p:spPr>
          <a:xfrm>
            <a:off x="8521700" y="6570663"/>
            <a:ext cx="367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D1DAE4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CALSOFT CONFIDENTIAL           ©2023 Calsoft.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43639834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7525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 flipH="1">
            <a:off x="5573479" y="2430435"/>
            <a:ext cx="6618521" cy="1997131"/>
            <a:chOff x="-669628" y="147863"/>
            <a:chExt cx="1498876" cy="452284"/>
          </a:xfrm>
          <a:solidFill>
            <a:srgbClr val="3EC1D5"/>
          </a:solidFill>
        </p:grpSpPr>
        <p:sp>
          <p:nvSpPr>
            <p:cNvPr id="16" name="Rectangle 15"/>
            <p:cNvSpPr/>
            <p:nvPr/>
          </p:nvSpPr>
          <p:spPr>
            <a:xfrm>
              <a:off x="-669628" y="147863"/>
              <a:ext cx="1354594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14540" y="147863"/>
              <a:ext cx="43708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85540" y="147863"/>
              <a:ext cx="43708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6305006" y="2766219"/>
            <a:ext cx="5582194" cy="1417398"/>
          </a:xfrm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0CC308C5-FBC7-D300-4835-8B9A00C9B950}"/>
              </a:ext>
            </a:extLst>
          </p:cNvPr>
          <p:cNvSpPr txBox="1">
            <a:spLocks/>
          </p:cNvSpPr>
          <p:nvPr userDrawn="1"/>
        </p:nvSpPr>
        <p:spPr>
          <a:xfrm>
            <a:off x="8521700" y="6570663"/>
            <a:ext cx="367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D1DAE4">
                    <a:lumMod val="1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CALSOFT CONFIDENTIAL           ©2024 Calsoft.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672086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 userDrawn="1"/>
        </p:nvGrpSpPr>
        <p:grpSpPr>
          <a:xfrm>
            <a:off x="0" y="1326363"/>
            <a:ext cx="12192000" cy="4970155"/>
            <a:chOff x="0" y="1105124"/>
            <a:chExt cx="12192000" cy="4970155"/>
          </a:xfrm>
        </p:grpSpPr>
        <p:sp>
          <p:nvSpPr>
            <p:cNvPr id="33" name="Rectangle 32"/>
            <p:cNvSpPr/>
            <p:nvPr/>
          </p:nvSpPr>
          <p:spPr>
            <a:xfrm>
              <a:off x="0" y="1913018"/>
              <a:ext cx="12192000" cy="3454409"/>
            </a:xfrm>
            <a:prstGeom prst="rect">
              <a:avLst/>
            </a:prstGeom>
            <a:solidFill>
              <a:srgbClr val="2F5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729927" y="1105124"/>
              <a:ext cx="3018108" cy="4949989"/>
              <a:chOff x="729927" y="1353321"/>
              <a:chExt cx="3018108" cy="4949989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52" name="Rectangle 51"/>
              <p:cNvSpPr/>
              <p:nvPr/>
            </p:nvSpPr>
            <p:spPr>
              <a:xfrm>
                <a:off x="729927" y="1956703"/>
                <a:ext cx="3018108" cy="2117316"/>
              </a:xfrm>
              <a:prstGeom prst="rect">
                <a:avLst/>
              </a:prstGeom>
              <a:solidFill>
                <a:srgbClr val="8497B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29927" y="4056925"/>
                <a:ext cx="3015692" cy="224638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29927" y="1353321"/>
                <a:ext cx="3015692" cy="60829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371780" y="1110796"/>
              <a:ext cx="7194059" cy="4964483"/>
              <a:chOff x="4371780" y="1358993"/>
              <a:chExt cx="7194059" cy="4964483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48" name="Rectangle 47"/>
              <p:cNvSpPr/>
              <p:nvPr/>
            </p:nvSpPr>
            <p:spPr>
              <a:xfrm>
                <a:off x="4371780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371780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967927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7967927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</p:grpSp>
      </p:grp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489448" y="1419253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489448" y="3922818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9346702" y="1427612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7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9346702" y="3931177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sp>
        <p:nvSpPr>
          <p:cNvPr id="36" name="Title 19">
            <a:extLst>
              <a:ext uri="{FF2B5EF4-FFF2-40B4-BE49-F238E27FC236}">
                <a16:creationId xmlns:a16="http://schemas.microsoft.com/office/drawing/2014/main" id="{6C579913-573F-4CB4-A78D-6976EC39B1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509448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516014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5421664" y="4887589"/>
            <a:ext cx="6770336" cy="1970411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715993"/>
            <a:ext cx="5421664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712976" y="875970"/>
            <a:ext cx="6222775" cy="377695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24D5E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9" name="Rectangle 18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CALSOFT CONFIDENTIAL           ©2024 Calsoft. All Rights Reserved.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24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258565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925530" y="432361"/>
            <a:ext cx="11136331" cy="198818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2800764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5421664" y="4887589"/>
            <a:ext cx="6770336" cy="1970411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715993"/>
            <a:ext cx="5421664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712976" y="875970"/>
            <a:ext cx="6222775" cy="377695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24D5E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9" name="Rectangle 18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CALSOFT CONFIDENTIAL           ©2024 Calsoft. All Rights Reserved.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18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499326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1246770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715993"/>
            <a:ext cx="4891177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4891177" y="715992"/>
            <a:ext cx="7300823" cy="2821967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089890" y="3673783"/>
            <a:ext cx="6983427" cy="2819091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24D5E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0" name="Rectangle 19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CALSOFT CONFIDENTIAL           ©2024 Calsoft. All Rights Reserved.</a:t>
            </a: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24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258565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30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925530" y="432361"/>
            <a:ext cx="11136331" cy="198818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1927431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715993"/>
            <a:ext cx="4891177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4891177" y="715992"/>
            <a:ext cx="7300823" cy="2821967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089890" y="3673783"/>
            <a:ext cx="6983427" cy="2819091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24D5E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0" name="Rectangle 19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CALSOFT CONFIDENTIAL           ©2024 Calsoft. All Rights Reserved.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18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499326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9192281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715992"/>
            <a:ext cx="4891177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891177" y="715992"/>
            <a:ext cx="3705891" cy="5926346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731306" y="786957"/>
            <a:ext cx="3342011" cy="5705917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24D5E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CALSOFT CONFIDENTIAL           ©2024 Calsoft. All Rights Reserved.</a:t>
            </a: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22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258565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32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925530" y="432361"/>
            <a:ext cx="11136331" cy="198818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2360706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715992"/>
            <a:ext cx="4891177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891177" y="715992"/>
            <a:ext cx="3705891" cy="5926346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731306" y="786957"/>
            <a:ext cx="3342011" cy="5705917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24D5E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CALSOFT CONFIDENTIAL           ©2024 Calsoft. All Rights Reserved.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499326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8366455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8597069" y="715992"/>
            <a:ext cx="3594932" cy="592634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715992"/>
            <a:ext cx="4891177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891177" y="715992"/>
            <a:ext cx="3705891" cy="5926346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CALSOFT CONFIDENTIAL           ©2024 Calsoft. All Rights Reserved.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22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258565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925530" y="432361"/>
            <a:ext cx="11136331" cy="198818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5104749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8597069" y="715992"/>
            <a:ext cx="3594932" cy="592634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715992"/>
            <a:ext cx="4891177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891177" y="715992"/>
            <a:ext cx="3705891" cy="5926346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CALSOFT CONFIDENTIAL           ©2024 Calsoft. All Rights Reserved.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499326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1611632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 userDrawn="1"/>
        </p:nvGrpSpPr>
        <p:grpSpPr>
          <a:xfrm>
            <a:off x="0" y="1326363"/>
            <a:ext cx="12192000" cy="4970155"/>
            <a:chOff x="0" y="1105124"/>
            <a:chExt cx="12192000" cy="4970155"/>
          </a:xfrm>
        </p:grpSpPr>
        <p:sp>
          <p:nvSpPr>
            <p:cNvPr id="33" name="Rectangle 32"/>
            <p:cNvSpPr/>
            <p:nvPr/>
          </p:nvSpPr>
          <p:spPr>
            <a:xfrm>
              <a:off x="0" y="1913018"/>
              <a:ext cx="12192000" cy="3454409"/>
            </a:xfrm>
            <a:prstGeom prst="rect">
              <a:avLst/>
            </a:prstGeom>
            <a:solidFill>
              <a:srgbClr val="2F5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729927" y="1105124"/>
              <a:ext cx="3018108" cy="4949989"/>
              <a:chOff x="729927" y="1353321"/>
              <a:chExt cx="3018108" cy="4949989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52" name="Rectangle 51"/>
              <p:cNvSpPr/>
              <p:nvPr/>
            </p:nvSpPr>
            <p:spPr>
              <a:xfrm>
                <a:off x="729927" y="1956703"/>
                <a:ext cx="3018108" cy="2117316"/>
              </a:xfrm>
              <a:prstGeom prst="rect">
                <a:avLst/>
              </a:prstGeom>
              <a:solidFill>
                <a:srgbClr val="8497B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29927" y="4056925"/>
                <a:ext cx="3015692" cy="224638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29927" y="1353321"/>
                <a:ext cx="3015692" cy="60829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371780" y="1110796"/>
              <a:ext cx="7194059" cy="4964483"/>
              <a:chOff x="4371780" y="1358993"/>
              <a:chExt cx="7194059" cy="4964483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48" name="Rectangle 47"/>
              <p:cNvSpPr/>
              <p:nvPr/>
            </p:nvSpPr>
            <p:spPr>
              <a:xfrm>
                <a:off x="4371780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371780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967927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7967927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</p:grpSp>
      </p:grp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489448" y="1419253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489448" y="3922818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9346702" y="1427612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7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9346702" y="3931177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CALSOFT CONFIDENTIAL           ©2024 Calsoft. All Rights Reserved.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36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258565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925530" y="432361"/>
            <a:ext cx="11136331" cy="198818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2269222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 userDrawn="1"/>
        </p:nvGrpSpPr>
        <p:grpSpPr>
          <a:xfrm>
            <a:off x="0" y="1326363"/>
            <a:ext cx="12192000" cy="4970155"/>
            <a:chOff x="0" y="1105124"/>
            <a:chExt cx="12192000" cy="4970155"/>
          </a:xfrm>
        </p:grpSpPr>
        <p:sp>
          <p:nvSpPr>
            <p:cNvPr id="33" name="Rectangle 32"/>
            <p:cNvSpPr/>
            <p:nvPr/>
          </p:nvSpPr>
          <p:spPr>
            <a:xfrm>
              <a:off x="0" y="1913018"/>
              <a:ext cx="12192000" cy="3454409"/>
            </a:xfrm>
            <a:prstGeom prst="rect">
              <a:avLst/>
            </a:prstGeom>
            <a:solidFill>
              <a:srgbClr val="2F5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729927" y="1105124"/>
              <a:ext cx="3018108" cy="4949989"/>
              <a:chOff x="729927" y="1353321"/>
              <a:chExt cx="3018108" cy="4949989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52" name="Rectangle 51"/>
              <p:cNvSpPr/>
              <p:nvPr/>
            </p:nvSpPr>
            <p:spPr>
              <a:xfrm>
                <a:off x="729927" y="1956703"/>
                <a:ext cx="3018108" cy="2117316"/>
              </a:xfrm>
              <a:prstGeom prst="rect">
                <a:avLst/>
              </a:prstGeom>
              <a:solidFill>
                <a:srgbClr val="8497B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29927" y="4056925"/>
                <a:ext cx="3015692" cy="224638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29927" y="1353321"/>
                <a:ext cx="3015692" cy="60829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371780" y="1110796"/>
              <a:ext cx="7194059" cy="4964483"/>
              <a:chOff x="4371780" y="1358993"/>
              <a:chExt cx="7194059" cy="4964483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48" name="Rectangle 47"/>
              <p:cNvSpPr/>
              <p:nvPr/>
            </p:nvSpPr>
            <p:spPr>
              <a:xfrm>
                <a:off x="4371780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371780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967927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7967927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</p:grpSp>
      </p:grp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489448" y="1419253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489448" y="3922818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9346702" y="1427612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7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9346702" y="3931177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CALSOFT CONFIDENTIAL           ©2024 Calsoft. All Rights Reserved.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38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499326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0080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bg>
      <p:bgPr>
        <a:solidFill>
          <a:srgbClr val="305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/>
          <p:cNvGrpSpPr/>
          <p:nvPr userDrawn="1"/>
        </p:nvGrpSpPr>
        <p:grpSpPr>
          <a:xfrm>
            <a:off x="0" y="0"/>
            <a:ext cx="12192000" cy="6870819"/>
            <a:chOff x="704316" y="-17092"/>
            <a:chExt cx="24423880" cy="13741638"/>
          </a:xfrm>
        </p:grpSpPr>
        <p:pic>
          <p:nvPicPr>
            <p:cNvPr id="7" name="Picture 3"/>
            <p:cNvPicPr>
              <a:picLocks noChangeAspect="1"/>
            </p:cNvPicPr>
            <p:nvPr/>
          </p:nvPicPr>
          <p:blipFill rotWithShape="1">
            <a:blip r:embed="rId2">
              <a:alphaModFix amt="18000"/>
            </a:blip>
            <a:srcRect l="2761" t="9086" r="1464" b="10034"/>
            <a:stretch/>
          </p:blipFill>
          <p:spPr>
            <a:xfrm>
              <a:off x="704316" y="-17092"/>
              <a:ext cx="24423880" cy="13741638"/>
            </a:xfrm>
            <a:prstGeom prst="rect">
              <a:avLst/>
            </a:prstGeom>
          </p:spPr>
        </p:pic>
      </p:grpSp>
      <p:sp>
        <p:nvSpPr>
          <p:cNvPr id="8" name="AutoShape 10"/>
          <p:cNvSpPr/>
          <p:nvPr userDrawn="1"/>
        </p:nvSpPr>
        <p:spPr>
          <a:xfrm>
            <a:off x="0" y="6366617"/>
            <a:ext cx="12192000" cy="491383"/>
          </a:xfrm>
          <a:prstGeom prst="rect">
            <a:avLst/>
          </a:prstGeom>
          <a:solidFill>
            <a:srgbClr val="3EC1D5"/>
          </a:solidFill>
        </p:spPr>
      </p:sp>
      <p:sp>
        <p:nvSpPr>
          <p:cNvPr id="13" name="AutoShape 8"/>
          <p:cNvSpPr/>
          <p:nvPr/>
        </p:nvSpPr>
        <p:spPr>
          <a:xfrm>
            <a:off x="711438" y="3827175"/>
            <a:ext cx="863600" cy="127000"/>
          </a:xfrm>
          <a:prstGeom prst="rect">
            <a:avLst/>
          </a:prstGeom>
          <a:solidFill>
            <a:srgbClr val="3EC1D5"/>
          </a:solidFill>
        </p:spPr>
      </p:sp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617432" y="4135877"/>
            <a:ext cx="10515600" cy="595325"/>
          </a:xfrm>
        </p:spPr>
        <p:txBody>
          <a:bodyPr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7431" y="6452628"/>
            <a:ext cx="5293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CALSOFT CONFIDENTIAL           ©2023 Calsoft. All Rights Reserved.</a:t>
            </a:r>
            <a:endParaRPr lang="en-IN"/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617432" y="4739748"/>
            <a:ext cx="10515600" cy="433388"/>
          </a:xfrm>
        </p:spPr>
        <p:txBody>
          <a:bodyPr>
            <a:normAutofit/>
          </a:bodyPr>
          <a:lstStyle>
            <a:lvl1pPr marL="0" indent="0">
              <a:buNone/>
              <a:defRPr sz="2100" b="1">
                <a:solidFill>
                  <a:srgbClr val="72D0E0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4D2E7F86-EB60-418F-9806-C51C01C4DF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51" y="837420"/>
            <a:ext cx="1621545" cy="84744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720E753-F938-4362-ADB6-09DE91A9A3F9}"/>
              </a:ext>
            </a:extLst>
          </p:cNvPr>
          <p:cNvGrpSpPr/>
          <p:nvPr userDrawn="1"/>
        </p:nvGrpSpPr>
        <p:grpSpPr>
          <a:xfrm>
            <a:off x="8400255" y="1661496"/>
            <a:ext cx="3812050" cy="5209323"/>
            <a:chOff x="7279235" y="38944"/>
            <a:chExt cx="4921471" cy="6725393"/>
          </a:xfrm>
        </p:grpSpPr>
        <p:sp>
          <p:nvSpPr>
            <p:cNvPr id="20" name="Rectangle 1">
              <a:extLst>
                <a:ext uri="{FF2B5EF4-FFF2-40B4-BE49-F238E27FC236}">
                  <a16:creationId xmlns:a16="http://schemas.microsoft.com/office/drawing/2014/main" id="{0D9E0D8C-96E5-4356-96B1-FB418501F713}"/>
                </a:ext>
              </a:extLst>
            </p:cNvPr>
            <p:cNvSpPr/>
            <p:nvPr userDrawn="1"/>
          </p:nvSpPr>
          <p:spPr>
            <a:xfrm>
              <a:off x="7279235" y="38944"/>
              <a:ext cx="4921471" cy="6725393"/>
            </a:xfrm>
            <a:custGeom>
              <a:avLst/>
              <a:gdLst>
                <a:gd name="connsiteX0" fmla="*/ 0 w 4981303"/>
                <a:gd name="connsiteY0" fmla="*/ 0 h 2586690"/>
                <a:gd name="connsiteX1" fmla="*/ 4981303 w 4981303"/>
                <a:gd name="connsiteY1" fmla="*/ 0 h 2586690"/>
                <a:gd name="connsiteX2" fmla="*/ 4981303 w 4981303"/>
                <a:gd name="connsiteY2" fmla="*/ 2586690 h 2586690"/>
                <a:gd name="connsiteX3" fmla="*/ 0 w 4981303"/>
                <a:gd name="connsiteY3" fmla="*/ 2586690 h 2586690"/>
                <a:gd name="connsiteX4" fmla="*/ 0 w 4981303"/>
                <a:gd name="connsiteY4" fmla="*/ 0 h 2586690"/>
                <a:gd name="connsiteX0" fmla="*/ 4990011 w 4990011"/>
                <a:gd name="connsiteY0" fmla="*/ 0 h 6819055"/>
                <a:gd name="connsiteX1" fmla="*/ 4981303 w 4990011"/>
                <a:gd name="connsiteY1" fmla="*/ 4232365 h 6819055"/>
                <a:gd name="connsiteX2" fmla="*/ 4981303 w 4990011"/>
                <a:gd name="connsiteY2" fmla="*/ 6819055 h 6819055"/>
                <a:gd name="connsiteX3" fmla="*/ 0 w 4990011"/>
                <a:gd name="connsiteY3" fmla="*/ 6819055 h 6819055"/>
                <a:gd name="connsiteX4" fmla="*/ 4990011 w 4990011"/>
                <a:gd name="connsiteY4" fmla="*/ 0 h 681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0011" h="6819055">
                  <a:moveTo>
                    <a:pt x="4990011" y="0"/>
                  </a:moveTo>
                  <a:cubicBezTo>
                    <a:pt x="4987108" y="1410788"/>
                    <a:pt x="4984206" y="2821577"/>
                    <a:pt x="4981303" y="4232365"/>
                  </a:cubicBezTo>
                  <a:lnTo>
                    <a:pt x="4981303" y="6819055"/>
                  </a:lnTo>
                  <a:lnTo>
                    <a:pt x="0" y="6819055"/>
                  </a:lnTo>
                  <a:lnTo>
                    <a:pt x="4990011" y="0"/>
                  </a:lnTo>
                  <a:close/>
                </a:path>
              </a:pathLst>
            </a:custGeom>
            <a:solidFill>
              <a:srgbClr val="FFFFFF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1">
              <a:extLst>
                <a:ext uri="{FF2B5EF4-FFF2-40B4-BE49-F238E27FC236}">
                  <a16:creationId xmlns:a16="http://schemas.microsoft.com/office/drawing/2014/main" id="{378D1638-BFEC-42FC-9D36-85F381B9CA80}"/>
                </a:ext>
              </a:extLst>
            </p:cNvPr>
            <p:cNvSpPr/>
            <p:nvPr userDrawn="1"/>
          </p:nvSpPr>
          <p:spPr>
            <a:xfrm>
              <a:off x="8090987" y="1167507"/>
              <a:ext cx="4083509" cy="5580282"/>
            </a:xfrm>
            <a:custGeom>
              <a:avLst/>
              <a:gdLst>
                <a:gd name="connsiteX0" fmla="*/ 0 w 4981303"/>
                <a:gd name="connsiteY0" fmla="*/ 0 h 2586690"/>
                <a:gd name="connsiteX1" fmla="*/ 4981303 w 4981303"/>
                <a:gd name="connsiteY1" fmla="*/ 0 h 2586690"/>
                <a:gd name="connsiteX2" fmla="*/ 4981303 w 4981303"/>
                <a:gd name="connsiteY2" fmla="*/ 2586690 h 2586690"/>
                <a:gd name="connsiteX3" fmla="*/ 0 w 4981303"/>
                <a:gd name="connsiteY3" fmla="*/ 2586690 h 2586690"/>
                <a:gd name="connsiteX4" fmla="*/ 0 w 4981303"/>
                <a:gd name="connsiteY4" fmla="*/ 0 h 2586690"/>
                <a:gd name="connsiteX0" fmla="*/ 4990011 w 4990011"/>
                <a:gd name="connsiteY0" fmla="*/ 0 h 6819055"/>
                <a:gd name="connsiteX1" fmla="*/ 4981303 w 4990011"/>
                <a:gd name="connsiteY1" fmla="*/ 4232365 h 6819055"/>
                <a:gd name="connsiteX2" fmla="*/ 4981303 w 4990011"/>
                <a:gd name="connsiteY2" fmla="*/ 6819055 h 6819055"/>
                <a:gd name="connsiteX3" fmla="*/ 0 w 4990011"/>
                <a:gd name="connsiteY3" fmla="*/ 6819055 h 6819055"/>
                <a:gd name="connsiteX4" fmla="*/ 4990011 w 4990011"/>
                <a:gd name="connsiteY4" fmla="*/ 0 h 681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0011" h="6819055">
                  <a:moveTo>
                    <a:pt x="4990011" y="0"/>
                  </a:moveTo>
                  <a:cubicBezTo>
                    <a:pt x="4987108" y="1410788"/>
                    <a:pt x="4984206" y="2821577"/>
                    <a:pt x="4981303" y="4232365"/>
                  </a:cubicBezTo>
                  <a:lnTo>
                    <a:pt x="4981303" y="6819055"/>
                  </a:lnTo>
                  <a:lnTo>
                    <a:pt x="0" y="6819055"/>
                  </a:lnTo>
                  <a:lnTo>
                    <a:pt x="4990011" y="0"/>
                  </a:lnTo>
                  <a:close/>
                </a:path>
              </a:pathLst>
            </a:custGeom>
            <a:solidFill>
              <a:srgbClr val="FFFFFF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842293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 userDrawn="1"/>
        </p:nvGrpSpPr>
        <p:grpSpPr>
          <a:xfrm>
            <a:off x="0" y="1326363"/>
            <a:ext cx="12192000" cy="4970155"/>
            <a:chOff x="0" y="1105124"/>
            <a:chExt cx="12192000" cy="4970155"/>
          </a:xfrm>
        </p:grpSpPr>
        <p:sp>
          <p:nvSpPr>
            <p:cNvPr id="33" name="Rectangle 32"/>
            <p:cNvSpPr/>
            <p:nvPr/>
          </p:nvSpPr>
          <p:spPr>
            <a:xfrm>
              <a:off x="0" y="1913018"/>
              <a:ext cx="12192000" cy="3454409"/>
            </a:xfrm>
            <a:prstGeom prst="rect">
              <a:avLst/>
            </a:prstGeom>
            <a:solidFill>
              <a:srgbClr val="2F5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729927" y="1105124"/>
              <a:ext cx="3018108" cy="4949989"/>
              <a:chOff x="729927" y="1353321"/>
              <a:chExt cx="3018108" cy="4949989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52" name="Rectangle 51"/>
              <p:cNvSpPr/>
              <p:nvPr/>
            </p:nvSpPr>
            <p:spPr>
              <a:xfrm>
                <a:off x="729927" y="1956703"/>
                <a:ext cx="3018108" cy="2117316"/>
              </a:xfrm>
              <a:prstGeom prst="rect">
                <a:avLst/>
              </a:prstGeom>
              <a:solidFill>
                <a:srgbClr val="8497B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29927" y="4056925"/>
                <a:ext cx="3015692" cy="224638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29927" y="1353321"/>
                <a:ext cx="3015692" cy="60829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371780" y="1110796"/>
              <a:ext cx="7194059" cy="4964483"/>
              <a:chOff x="4371780" y="1358993"/>
              <a:chExt cx="7194059" cy="4964483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48" name="Rectangle 47"/>
              <p:cNvSpPr/>
              <p:nvPr/>
            </p:nvSpPr>
            <p:spPr>
              <a:xfrm>
                <a:off x="4371780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371780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967927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7967927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</p:grpSp>
      </p:grp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489448" y="1419253"/>
            <a:ext cx="3376150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489448" y="3922818"/>
            <a:ext cx="3376150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087360" y="1427612"/>
            <a:ext cx="3376150" cy="1368367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7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8087360" y="3931177"/>
            <a:ext cx="3376150" cy="1368367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sp>
        <p:nvSpPr>
          <p:cNvPr id="38" name="Title 19">
            <a:extLst>
              <a:ext uri="{FF2B5EF4-FFF2-40B4-BE49-F238E27FC236}">
                <a16:creationId xmlns:a16="http://schemas.microsoft.com/office/drawing/2014/main" id="{1C17E695-78E2-45B4-8E32-F650EFB39F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267329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39" name="Text Placeholder 22">
            <a:extLst>
              <a:ext uri="{FF2B5EF4-FFF2-40B4-BE49-F238E27FC236}">
                <a16:creationId xmlns:a16="http://schemas.microsoft.com/office/drawing/2014/main" id="{0A9C41E2-643E-432B-ACCF-3044DF1E8F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5530" y="432360"/>
            <a:ext cx="11308410" cy="215003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2462980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 userDrawn="1"/>
        </p:nvGrpSpPr>
        <p:grpSpPr>
          <a:xfrm>
            <a:off x="0" y="1326363"/>
            <a:ext cx="12192000" cy="4970155"/>
            <a:chOff x="0" y="1105124"/>
            <a:chExt cx="12192000" cy="4970155"/>
          </a:xfrm>
        </p:grpSpPr>
        <p:sp>
          <p:nvSpPr>
            <p:cNvPr id="33" name="Rectangle 32"/>
            <p:cNvSpPr/>
            <p:nvPr/>
          </p:nvSpPr>
          <p:spPr>
            <a:xfrm>
              <a:off x="0" y="1913018"/>
              <a:ext cx="12192000" cy="3454409"/>
            </a:xfrm>
            <a:prstGeom prst="rect">
              <a:avLst/>
            </a:prstGeom>
            <a:solidFill>
              <a:srgbClr val="2F5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729927" y="1105124"/>
              <a:ext cx="3018108" cy="4949989"/>
              <a:chOff x="729927" y="1353321"/>
              <a:chExt cx="3018108" cy="4949989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52" name="Rectangle 51"/>
              <p:cNvSpPr/>
              <p:nvPr/>
            </p:nvSpPr>
            <p:spPr>
              <a:xfrm>
                <a:off x="729927" y="1956703"/>
                <a:ext cx="3018108" cy="2117316"/>
              </a:xfrm>
              <a:prstGeom prst="rect">
                <a:avLst/>
              </a:prstGeom>
              <a:solidFill>
                <a:srgbClr val="8497B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29927" y="4056925"/>
                <a:ext cx="3015692" cy="224638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29927" y="1353321"/>
                <a:ext cx="3015692" cy="60829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371780" y="1110796"/>
              <a:ext cx="7194059" cy="4964483"/>
              <a:chOff x="4371780" y="1358993"/>
              <a:chExt cx="7194059" cy="4964483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48" name="Rectangle 47"/>
              <p:cNvSpPr/>
              <p:nvPr/>
            </p:nvSpPr>
            <p:spPr>
              <a:xfrm>
                <a:off x="4371780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371780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967927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7967927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</p:grpSp>
      </p:grp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489448" y="1419253"/>
            <a:ext cx="3376150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489448" y="3922818"/>
            <a:ext cx="3376150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087360" y="1427612"/>
            <a:ext cx="3376150" cy="1368367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7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8087360" y="3931177"/>
            <a:ext cx="3376150" cy="1368367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CALSOFT CONFIDENTIAL           ©2024 Calsoft. All Rights Reserved.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36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258565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925530" y="432361"/>
            <a:ext cx="11136331" cy="198818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6034835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 userDrawn="1"/>
        </p:nvGrpSpPr>
        <p:grpSpPr>
          <a:xfrm>
            <a:off x="0" y="1326363"/>
            <a:ext cx="12192000" cy="4970155"/>
            <a:chOff x="0" y="1105124"/>
            <a:chExt cx="12192000" cy="4970155"/>
          </a:xfrm>
        </p:grpSpPr>
        <p:sp>
          <p:nvSpPr>
            <p:cNvPr id="33" name="Rectangle 32"/>
            <p:cNvSpPr/>
            <p:nvPr/>
          </p:nvSpPr>
          <p:spPr>
            <a:xfrm>
              <a:off x="0" y="1913018"/>
              <a:ext cx="12192000" cy="3454409"/>
            </a:xfrm>
            <a:prstGeom prst="rect">
              <a:avLst/>
            </a:prstGeom>
            <a:solidFill>
              <a:srgbClr val="2F5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729927" y="1105124"/>
              <a:ext cx="3018108" cy="4949989"/>
              <a:chOff x="729927" y="1353321"/>
              <a:chExt cx="3018108" cy="4949989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52" name="Rectangle 51"/>
              <p:cNvSpPr/>
              <p:nvPr/>
            </p:nvSpPr>
            <p:spPr>
              <a:xfrm>
                <a:off x="729927" y="1956703"/>
                <a:ext cx="3018108" cy="2117316"/>
              </a:xfrm>
              <a:prstGeom prst="rect">
                <a:avLst/>
              </a:prstGeom>
              <a:solidFill>
                <a:srgbClr val="8497B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29927" y="4056925"/>
                <a:ext cx="3015692" cy="224638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29927" y="1353321"/>
                <a:ext cx="3015692" cy="60829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371780" y="1110796"/>
              <a:ext cx="7194059" cy="4964483"/>
              <a:chOff x="4371780" y="1358993"/>
              <a:chExt cx="7194059" cy="4964483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48" name="Rectangle 47"/>
              <p:cNvSpPr/>
              <p:nvPr/>
            </p:nvSpPr>
            <p:spPr>
              <a:xfrm>
                <a:off x="4371780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371780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967927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7967927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</p:grpSp>
      </p:grp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489448" y="1419253"/>
            <a:ext cx="3376150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489448" y="3922818"/>
            <a:ext cx="3376150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087360" y="1427612"/>
            <a:ext cx="3376150" cy="1368367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7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8087360" y="3931177"/>
            <a:ext cx="3376150" cy="1368367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CALSOFT CONFIDENTIAL           ©2024 Calsoft. All Rights Reserved.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38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258565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925530" y="432361"/>
            <a:ext cx="11136331" cy="198818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1850589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 userDrawn="1"/>
        </p:nvGrpSpPr>
        <p:grpSpPr>
          <a:xfrm>
            <a:off x="0" y="1326363"/>
            <a:ext cx="12192000" cy="4970155"/>
            <a:chOff x="0" y="1105124"/>
            <a:chExt cx="12192000" cy="4970155"/>
          </a:xfrm>
        </p:grpSpPr>
        <p:sp>
          <p:nvSpPr>
            <p:cNvPr id="33" name="Rectangle 32"/>
            <p:cNvSpPr/>
            <p:nvPr/>
          </p:nvSpPr>
          <p:spPr>
            <a:xfrm>
              <a:off x="0" y="1913018"/>
              <a:ext cx="12192000" cy="3454409"/>
            </a:xfrm>
            <a:prstGeom prst="rect">
              <a:avLst/>
            </a:prstGeom>
            <a:solidFill>
              <a:srgbClr val="2F5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729927" y="1105124"/>
              <a:ext cx="3018108" cy="4949989"/>
              <a:chOff x="729927" y="1353321"/>
              <a:chExt cx="3018108" cy="4949989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52" name="Rectangle 51"/>
              <p:cNvSpPr/>
              <p:nvPr/>
            </p:nvSpPr>
            <p:spPr>
              <a:xfrm>
                <a:off x="729927" y="1956703"/>
                <a:ext cx="3018108" cy="2117316"/>
              </a:xfrm>
              <a:prstGeom prst="rect">
                <a:avLst/>
              </a:prstGeom>
              <a:solidFill>
                <a:srgbClr val="8497B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29927" y="4056925"/>
                <a:ext cx="3015692" cy="224638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29927" y="1353321"/>
                <a:ext cx="3015692" cy="60829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371779" y="1110796"/>
              <a:ext cx="7194060" cy="4964483"/>
              <a:chOff x="4371779" y="1358993"/>
              <a:chExt cx="7194060" cy="4964483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48" name="Rectangle 47"/>
              <p:cNvSpPr/>
              <p:nvPr/>
            </p:nvSpPr>
            <p:spPr>
              <a:xfrm>
                <a:off x="4371780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371779" y="3842861"/>
                <a:ext cx="7194059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967927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489448" y="1419253"/>
            <a:ext cx="3376150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489448" y="3922818"/>
            <a:ext cx="6974062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087360" y="1427612"/>
            <a:ext cx="3376150" cy="1368367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CALSOFT CONFIDENTIAL           ©2024 Calsoft. All Rights Reserved.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36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258565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925530" y="432361"/>
            <a:ext cx="11136331" cy="198818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360862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 userDrawn="1"/>
        </p:nvGrpSpPr>
        <p:grpSpPr>
          <a:xfrm>
            <a:off x="0" y="1326363"/>
            <a:ext cx="12192000" cy="4970155"/>
            <a:chOff x="0" y="1105124"/>
            <a:chExt cx="12192000" cy="4970155"/>
          </a:xfrm>
        </p:grpSpPr>
        <p:sp>
          <p:nvSpPr>
            <p:cNvPr id="33" name="Rectangle 32"/>
            <p:cNvSpPr/>
            <p:nvPr/>
          </p:nvSpPr>
          <p:spPr>
            <a:xfrm>
              <a:off x="0" y="1913018"/>
              <a:ext cx="12192000" cy="3454409"/>
            </a:xfrm>
            <a:prstGeom prst="rect">
              <a:avLst/>
            </a:prstGeom>
            <a:solidFill>
              <a:srgbClr val="2F5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729927" y="1105124"/>
              <a:ext cx="3018108" cy="4949989"/>
              <a:chOff x="729927" y="1353321"/>
              <a:chExt cx="3018108" cy="4949989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52" name="Rectangle 51"/>
              <p:cNvSpPr/>
              <p:nvPr/>
            </p:nvSpPr>
            <p:spPr>
              <a:xfrm>
                <a:off x="729927" y="1956703"/>
                <a:ext cx="3018108" cy="2117316"/>
              </a:xfrm>
              <a:prstGeom prst="rect">
                <a:avLst/>
              </a:prstGeom>
              <a:solidFill>
                <a:srgbClr val="8497B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29927" y="4056925"/>
                <a:ext cx="3015692" cy="224638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29927" y="1353321"/>
                <a:ext cx="3015692" cy="60829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371779" y="1110796"/>
              <a:ext cx="7194060" cy="4964483"/>
              <a:chOff x="4371779" y="1358993"/>
              <a:chExt cx="7194060" cy="4964483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48" name="Rectangle 47"/>
              <p:cNvSpPr/>
              <p:nvPr/>
            </p:nvSpPr>
            <p:spPr>
              <a:xfrm>
                <a:off x="4371780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371779" y="3842861"/>
                <a:ext cx="7194059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967927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489448" y="1419253"/>
            <a:ext cx="3376150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489448" y="3922818"/>
            <a:ext cx="6974062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087360" y="1427612"/>
            <a:ext cx="3376150" cy="1368367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CALSOFT CONFIDENTIAL           ©2024 Calsoft. All Rights Reserved.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38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499326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4292548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4868084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Page_Custom Layout_20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472476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7D2CBEB2-ECB2-4D9D-BC51-0888D8355C36}"/>
              </a:ext>
            </a:extLst>
          </p:cNvPr>
          <p:cNvSpPr/>
          <p:nvPr userDrawn="1"/>
        </p:nvSpPr>
        <p:spPr>
          <a:xfrm>
            <a:off x="0" y="2587926"/>
            <a:ext cx="12192000" cy="2136835"/>
          </a:xfrm>
          <a:prstGeom prst="rect">
            <a:avLst/>
          </a:prstGeom>
          <a:gradFill flip="none" rotWithShape="1">
            <a:gsLst>
              <a:gs pos="0">
                <a:srgbClr val="3CBEB4">
                  <a:alpha val="76000"/>
                </a:srgbClr>
              </a:gs>
              <a:gs pos="71000">
                <a:srgbClr val="0A7DAD">
                  <a:alpha val="68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D2CBEB2-ECB2-4D9D-BC51-0888D8355C36}"/>
              </a:ext>
            </a:extLst>
          </p:cNvPr>
          <p:cNvSpPr/>
          <p:nvPr userDrawn="1"/>
        </p:nvSpPr>
        <p:spPr>
          <a:xfrm>
            <a:off x="0" y="4724760"/>
            <a:ext cx="12192000" cy="2133240"/>
          </a:xfrm>
          <a:prstGeom prst="rect">
            <a:avLst/>
          </a:prstGeom>
          <a:solidFill>
            <a:srgbClr val="16183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7D2CBEB2-ECB2-4D9D-BC51-0888D8355C36}"/>
              </a:ext>
            </a:extLst>
          </p:cNvPr>
          <p:cNvSpPr/>
          <p:nvPr userDrawn="1"/>
        </p:nvSpPr>
        <p:spPr>
          <a:xfrm>
            <a:off x="765292" y="2074827"/>
            <a:ext cx="1003513" cy="1008911"/>
          </a:xfrm>
          <a:prstGeom prst="ellipse">
            <a:avLst/>
          </a:prstGeom>
          <a:gradFill>
            <a:gsLst>
              <a:gs pos="0">
                <a:srgbClr val="3CBEB4"/>
              </a:gs>
              <a:gs pos="99000">
                <a:srgbClr val="0090D6">
                  <a:alpha val="89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D2CBEB2-ECB2-4D9D-BC51-0888D8355C36}"/>
              </a:ext>
            </a:extLst>
          </p:cNvPr>
          <p:cNvSpPr/>
          <p:nvPr userDrawn="1"/>
        </p:nvSpPr>
        <p:spPr>
          <a:xfrm>
            <a:off x="3179769" y="2074827"/>
            <a:ext cx="1003513" cy="1008911"/>
          </a:xfrm>
          <a:prstGeom prst="ellipse">
            <a:avLst/>
          </a:prstGeom>
          <a:gradFill>
            <a:gsLst>
              <a:gs pos="0">
                <a:srgbClr val="3CBEB4"/>
              </a:gs>
              <a:gs pos="99000">
                <a:srgbClr val="0090D6">
                  <a:alpha val="89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7D2CBEB2-ECB2-4D9D-BC51-0888D8355C36}"/>
              </a:ext>
            </a:extLst>
          </p:cNvPr>
          <p:cNvSpPr/>
          <p:nvPr userDrawn="1"/>
        </p:nvSpPr>
        <p:spPr>
          <a:xfrm>
            <a:off x="5594246" y="2074827"/>
            <a:ext cx="1003513" cy="1008911"/>
          </a:xfrm>
          <a:prstGeom prst="ellipse">
            <a:avLst/>
          </a:prstGeom>
          <a:gradFill>
            <a:gsLst>
              <a:gs pos="0">
                <a:srgbClr val="3CBEB4"/>
              </a:gs>
              <a:gs pos="99000">
                <a:srgbClr val="0090D6">
                  <a:alpha val="89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7D2CBEB2-ECB2-4D9D-BC51-0888D8355C36}"/>
              </a:ext>
            </a:extLst>
          </p:cNvPr>
          <p:cNvSpPr/>
          <p:nvPr userDrawn="1"/>
        </p:nvSpPr>
        <p:spPr>
          <a:xfrm>
            <a:off x="8008723" y="2074827"/>
            <a:ext cx="1003513" cy="1008911"/>
          </a:xfrm>
          <a:prstGeom prst="ellipse">
            <a:avLst/>
          </a:prstGeom>
          <a:gradFill>
            <a:gsLst>
              <a:gs pos="0">
                <a:srgbClr val="3CBEB4"/>
              </a:gs>
              <a:gs pos="99000">
                <a:srgbClr val="0090D6">
                  <a:alpha val="89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7D2CBEB2-ECB2-4D9D-BC51-0888D8355C36}"/>
              </a:ext>
            </a:extLst>
          </p:cNvPr>
          <p:cNvSpPr/>
          <p:nvPr userDrawn="1"/>
        </p:nvSpPr>
        <p:spPr>
          <a:xfrm>
            <a:off x="10423198" y="2074827"/>
            <a:ext cx="1003513" cy="1008911"/>
          </a:xfrm>
          <a:prstGeom prst="ellipse">
            <a:avLst/>
          </a:prstGeom>
          <a:gradFill>
            <a:gsLst>
              <a:gs pos="0">
                <a:srgbClr val="3CBEB4"/>
              </a:gs>
              <a:gs pos="99000">
                <a:srgbClr val="0090D6">
                  <a:alpha val="89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2" name="Picture 3" descr="D:\Presentation\Thank you slide\database (1)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232" y="2395782"/>
            <a:ext cx="443267" cy="44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 descr="D:\Presentation\Thank you slide\network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212" y="2362206"/>
            <a:ext cx="510416" cy="51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5" descr="D:\Presentation\Thank you slide\cubes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757" y="2377539"/>
            <a:ext cx="479753" cy="47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6" descr="D:\Presentation\Thank you slide\cloud-computing_bg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728" y="2356330"/>
            <a:ext cx="522171" cy="52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7" descr="D:\Presentation\Thank you slide\wifi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607" y="2321068"/>
            <a:ext cx="592692" cy="59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Rectangle 96"/>
          <p:cNvSpPr/>
          <p:nvPr userDrawn="1"/>
        </p:nvSpPr>
        <p:spPr>
          <a:xfrm>
            <a:off x="832913" y="1734081"/>
            <a:ext cx="8386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Storage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Rectangle 97"/>
          <p:cNvSpPr/>
          <p:nvPr userDrawn="1"/>
        </p:nvSpPr>
        <p:spPr>
          <a:xfrm>
            <a:off x="3087791" y="1734081"/>
            <a:ext cx="11849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Networking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9" name="Rectangle 98"/>
          <p:cNvSpPr/>
          <p:nvPr userDrawn="1"/>
        </p:nvSpPr>
        <p:spPr>
          <a:xfrm>
            <a:off x="5428190" y="1734081"/>
            <a:ext cx="13356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Virtualization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0" name="Rectangle 99"/>
          <p:cNvSpPr/>
          <p:nvPr userDrawn="1"/>
        </p:nvSpPr>
        <p:spPr>
          <a:xfrm>
            <a:off x="8159208" y="1734081"/>
            <a:ext cx="6751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Cloud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Rectangle 100"/>
          <p:cNvSpPr/>
          <p:nvPr userDrawn="1"/>
        </p:nvSpPr>
        <p:spPr>
          <a:xfrm>
            <a:off x="10370530" y="1734081"/>
            <a:ext cx="10967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IoT/AI/ML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3" name="TextBox 102"/>
          <p:cNvSpPr txBox="1"/>
          <p:nvPr userDrawn="1"/>
        </p:nvSpPr>
        <p:spPr>
          <a:xfrm>
            <a:off x="1526842" y="3335214"/>
            <a:ext cx="9138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6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" panose="02070603080606020203" pitchFamily="18" charset="0"/>
                <a:ea typeface="+mn-ea"/>
                <a:cs typeface="+mn-cs"/>
              </a:rPr>
              <a:t>TECHNOLOGY FIRST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Datacenter | Telecom | Cloud | Security | AI/ML | IoT</a:t>
            </a: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Rectangle 103">
            <a:hlinkClick r:id="rId8"/>
          </p:cNvPr>
          <p:cNvSpPr/>
          <p:nvPr userDrawn="1"/>
        </p:nvSpPr>
        <p:spPr>
          <a:xfrm>
            <a:off x="3611035" y="4260586"/>
            <a:ext cx="17091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www.calsoftinc.com</a:t>
            </a:r>
          </a:p>
        </p:txBody>
      </p:sp>
      <p:sp>
        <p:nvSpPr>
          <p:cNvPr id="105" name="Rectangle 104"/>
          <p:cNvSpPr/>
          <p:nvPr userDrawn="1"/>
        </p:nvSpPr>
        <p:spPr>
          <a:xfrm>
            <a:off x="6481483" y="4260586"/>
            <a:ext cx="23774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marketing@calsoftinc.com</a:t>
            </a:r>
          </a:p>
        </p:txBody>
      </p:sp>
      <p:sp>
        <p:nvSpPr>
          <p:cNvPr id="106" name="Freeform 164"/>
          <p:cNvSpPr>
            <a:spLocks noEditPoints="1"/>
          </p:cNvSpPr>
          <p:nvPr userDrawn="1"/>
        </p:nvSpPr>
        <p:spPr bwMode="auto">
          <a:xfrm>
            <a:off x="3333057" y="4275121"/>
            <a:ext cx="278706" cy="278706"/>
          </a:xfrm>
          <a:custGeom>
            <a:avLst/>
            <a:gdLst>
              <a:gd name="T0" fmla="*/ 21 w 29"/>
              <a:gd name="T1" fmla="*/ 25 h 29"/>
              <a:gd name="T2" fmla="*/ 19 w 29"/>
              <a:gd name="T3" fmla="*/ 24 h 29"/>
              <a:gd name="T4" fmla="*/ 19 w 29"/>
              <a:gd name="T5" fmla="*/ 23 h 29"/>
              <a:gd name="T6" fmla="*/ 20 w 29"/>
              <a:gd name="T7" fmla="*/ 23 h 29"/>
              <a:gd name="T8" fmla="*/ 23 w 29"/>
              <a:gd name="T9" fmla="*/ 23 h 29"/>
              <a:gd name="T10" fmla="*/ 24 w 29"/>
              <a:gd name="T11" fmla="*/ 17 h 29"/>
              <a:gd name="T12" fmla="*/ 19 w 29"/>
              <a:gd name="T13" fmla="*/ 21 h 29"/>
              <a:gd name="T14" fmla="*/ 17 w 29"/>
              <a:gd name="T15" fmla="*/ 21 h 29"/>
              <a:gd name="T16" fmla="*/ 19 w 29"/>
              <a:gd name="T17" fmla="*/ 18 h 29"/>
              <a:gd name="T18" fmla="*/ 14 w 29"/>
              <a:gd name="T19" fmla="*/ 21 h 29"/>
              <a:gd name="T20" fmla="*/ 10 w 29"/>
              <a:gd name="T21" fmla="*/ 19 h 29"/>
              <a:gd name="T22" fmla="*/ 3 w 29"/>
              <a:gd name="T23" fmla="*/ 21 h 29"/>
              <a:gd name="T24" fmla="*/ 9 w 29"/>
              <a:gd name="T25" fmla="*/ 26 h 29"/>
              <a:gd name="T26" fmla="*/ 14 w 29"/>
              <a:gd name="T27" fmla="*/ 25 h 29"/>
              <a:gd name="T28" fmla="*/ 14 w 29"/>
              <a:gd name="T29" fmla="*/ 27 h 29"/>
              <a:gd name="T30" fmla="*/ 23 w 29"/>
              <a:gd name="T31" fmla="*/ 8 h 29"/>
              <a:gd name="T32" fmla="*/ 18 w 29"/>
              <a:gd name="T33" fmla="*/ 8 h 29"/>
              <a:gd name="T34" fmla="*/ 7 w 29"/>
              <a:gd name="T35" fmla="*/ 15 h 29"/>
              <a:gd name="T36" fmla="*/ 7 w 29"/>
              <a:gd name="T37" fmla="*/ 11 h 29"/>
              <a:gd name="T38" fmla="*/ 7 w 29"/>
              <a:gd name="T39" fmla="*/ 15 h 29"/>
              <a:gd name="T40" fmla="*/ 14 w 29"/>
              <a:gd name="T41" fmla="*/ 23 h 29"/>
              <a:gd name="T42" fmla="*/ 18 w 29"/>
              <a:gd name="T43" fmla="*/ 23 h 29"/>
              <a:gd name="T44" fmla="*/ 2 w 29"/>
              <a:gd name="T45" fmla="*/ 18 h 29"/>
              <a:gd name="T46" fmla="*/ 4 w 29"/>
              <a:gd name="T47" fmla="*/ 8 h 29"/>
              <a:gd name="T48" fmla="*/ 6 w 29"/>
              <a:gd name="T49" fmla="*/ 10 h 29"/>
              <a:gd name="T50" fmla="*/ 7 w 29"/>
              <a:gd name="T51" fmla="*/ 10 h 29"/>
              <a:gd name="T52" fmla="*/ 12 w 29"/>
              <a:gd name="T53" fmla="*/ 9 h 29"/>
              <a:gd name="T54" fmla="*/ 9 w 29"/>
              <a:gd name="T55" fmla="*/ 11 h 29"/>
              <a:gd name="T56" fmla="*/ 12 w 29"/>
              <a:gd name="T57" fmla="*/ 10 h 29"/>
              <a:gd name="T58" fmla="*/ 17 w 29"/>
              <a:gd name="T59" fmla="*/ 11 h 29"/>
              <a:gd name="T60" fmla="*/ 19 w 29"/>
              <a:gd name="T61" fmla="*/ 17 h 29"/>
              <a:gd name="T62" fmla="*/ 11 w 29"/>
              <a:gd name="T63" fmla="*/ 18 h 29"/>
              <a:gd name="T64" fmla="*/ 9 w 29"/>
              <a:gd name="T65" fmla="*/ 15 h 29"/>
              <a:gd name="T66" fmla="*/ 9 w 29"/>
              <a:gd name="T67" fmla="*/ 18 h 29"/>
              <a:gd name="T68" fmla="*/ 6 w 29"/>
              <a:gd name="T69" fmla="*/ 15 h 29"/>
              <a:gd name="T70" fmla="*/ 3 w 29"/>
              <a:gd name="T71" fmla="*/ 18 h 29"/>
              <a:gd name="T72" fmla="*/ 2 w 29"/>
              <a:gd name="T73" fmla="*/ 18 h 29"/>
              <a:gd name="T74" fmla="*/ 21 w 29"/>
              <a:gd name="T75" fmla="*/ 15 h 29"/>
              <a:gd name="T76" fmla="*/ 21 w 29"/>
              <a:gd name="T77" fmla="*/ 17 h 29"/>
              <a:gd name="T78" fmla="*/ 22 w 29"/>
              <a:gd name="T79" fmla="*/ 13 h 29"/>
              <a:gd name="T80" fmla="*/ 21 w 29"/>
              <a:gd name="T81" fmla="*/ 10 h 29"/>
              <a:gd name="T82" fmla="*/ 17 w 29"/>
              <a:gd name="T83" fmla="*/ 10 h 29"/>
              <a:gd name="T84" fmla="*/ 18 w 29"/>
              <a:gd name="T85" fmla="*/ 8 h 29"/>
              <a:gd name="T86" fmla="*/ 18 w 29"/>
              <a:gd name="T87" fmla="*/ 7 h 29"/>
              <a:gd name="T88" fmla="*/ 7 w 29"/>
              <a:gd name="T89" fmla="*/ 7 h 29"/>
              <a:gd name="T90" fmla="*/ 14 w 29"/>
              <a:gd name="T91" fmla="*/ 2 h 29"/>
              <a:gd name="T92" fmla="*/ 19 w 29"/>
              <a:gd name="T93" fmla="*/ 5 h 29"/>
              <a:gd name="T94" fmla="*/ 18 w 29"/>
              <a:gd name="T95" fmla="*/ 2 h 29"/>
              <a:gd name="T96" fmla="*/ 24 w 29"/>
              <a:gd name="T97" fmla="*/ 7 h 29"/>
              <a:gd name="T98" fmla="*/ 23 w 29"/>
              <a:gd name="T99" fmla="*/ 8 h 29"/>
              <a:gd name="T100" fmla="*/ 25 w 29"/>
              <a:gd name="T101" fmla="*/ 8 h 29"/>
              <a:gd name="T102" fmla="*/ 24 w 29"/>
              <a:gd name="T103" fmla="*/ 15 h 29"/>
              <a:gd name="T104" fmla="*/ 27 w 29"/>
              <a:gd name="T105" fmla="*/ 14 h 29"/>
              <a:gd name="T106" fmla="*/ 24 w 29"/>
              <a:gd name="T107" fmla="*/ 16 h 29"/>
              <a:gd name="T108" fmla="*/ 3 w 29"/>
              <a:gd name="T109" fmla="*/ 19 h 29"/>
              <a:gd name="T110" fmla="*/ 3 w 29"/>
              <a:gd name="T111" fmla="*/ 20 h 29"/>
              <a:gd name="T112" fmla="*/ 4 w 29"/>
              <a:gd name="T113" fmla="*/ 7 h 29"/>
              <a:gd name="T114" fmla="*/ 6 w 29"/>
              <a:gd name="T115" fmla="*/ 5 h 29"/>
              <a:gd name="T116" fmla="*/ 4 w 29"/>
              <a:gd name="T117" fmla="*/ 7 h 29"/>
              <a:gd name="T118" fmla="*/ 14 w 29"/>
              <a:gd name="T119" fmla="*/ 29 h 29"/>
              <a:gd name="T120" fmla="*/ 0 w 29"/>
              <a:gd name="T121" fmla="*/ 14 h 29"/>
              <a:gd name="T122" fmla="*/ 14 w 29"/>
              <a:gd name="T123" fmla="*/ 0 h 29"/>
              <a:gd name="T124" fmla="*/ 29 w 29"/>
              <a:gd name="T125" fmla="*/ 14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9" h="29">
                <a:moveTo>
                  <a:pt x="14" y="27"/>
                </a:moveTo>
                <a:cubicBezTo>
                  <a:pt x="17" y="27"/>
                  <a:pt x="19" y="26"/>
                  <a:pt x="21" y="25"/>
                </a:cubicBezTo>
                <a:cubicBezTo>
                  <a:pt x="21" y="25"/>
                  <a:pt x="20" y="25"/>
                  <a:pt x="19" y="24"/>
                </a:cubicBezTo>
                <a:cubicBezTo>
                  <a:pt x="19" y="24"/>
                  <a:pt x="19" y="24"/>
                  <a:pt x="19" y="24"/>
                </a:cubicBezTo>
                <a:cubicBezTo>
                  <a:pt x="19" y="24"/>
                  <a:pt x="19" y="24"/>
                  <a:pt x="18" y="24"/>
                </a:cubicBezTo>
                <a:cubicBezTo>
                  <a:pt x="18" y="24"/>
                  <a:pt x="19" y="24"/>
                  <a:pt x="19" y="23"/>
                </a:cubicBezTo>
                <a:cubicBezTo>
                  <a:pt x="19" y="23"/>
                  <a:pt x="19" y="23"/>
                  <a:pt x="20" y="23"/>
                </a:cubicBezTo>
                <a:cubicBezTo>
                  <a:pt x="20" y="23"/>
                  <a:pt x="20" y="23"/>
                  <a:pt x="20" y="23"/>
                </a:cubicBezTo>
                <a:cubicBezTo>
                  <a:pt x="20" y="24"/>
                  <a:pt x="21" y="24"/>
                  <a:pt x="22" y="24"/>
                </a:cubicBezTo>
                <a:cubicBezTo>
                  <a:pt x="23" y="24"/>
                  <a:pt x="23" y="23"/>
                  <a:pt x="23" y="23"/>
                </a:cubicBezTo>
                <a:cubicBezTo>
                  <a:pt x="24" y="22"/>
                  <a:pt x="25" y="21"/>
                  <a:pt x="25" y="20"/>
                </a:cubicBezTo>
                <a:cubicBezTo>
                  <a:pt x="25" y="19"/>
                  <a:pt x="24" y="18"/>
                  <a:pt x="24" y="17"/>
                </a:cubicBezTo>
                <a:cubicBezTo>
                  <a:pt x="23" y="17"/>
                  <a:pt x="21" y="18"/>
                  <a:pt x="20" y="18"/>
                </a:cubicBezTo>
                <a:cubicBezTo>
                  <a:pt x="20" y="19"/>
                  <a:pt x="19" y="20"/>
                  <a:pt x="19" y="21"/>
                </a:cubicBezTo>
                <a:cubicBezTo>
                  <a:pt x="18" y="21"/>
                  <a:pt x="18" y="21"/>
                  <a:pt x="18" y="21"/>
                </a:cubicBezTo>
                <a:cubicBezTo>
                  <a:pt x="18" y="21"/>
                  <a:pt x="18" y="21"/>
                  <a:pt x="17" y="21"/>
                </a:cubicBezTo>
                <a:cubicBezTo>
                  <a:pt x="18" y="20"/>
                  <a:pt x="18" y="20"/>
                  <a:pt x="18" y="20"/>
                </a:cubicBezTo>
                <a:cubicBezTo>
                  <a:pt x="18" y="20"/>
                  <a:pt x="19" y="19"/>
                  <a:pt x="19" y="18"/>
                </a:cubicBezTo>
                <a:cubicBezTo>
                  <a:pt x="17" y="19"/>
                  <a:pt x="14" y="19"/>
                  <a:pt x="12" y="19"/>
                </a:cubicBezTo>
                <a:cubicBezTo>
                  <a:pt x="12" y="20"/>
                  <a:pt x="13" y="21"/>
                  <a:pt x="14" y="21"/>
                </a:cubicBezTo>
                <a:cubicBezTo>
                  <a:pt x="14" y="21"/>
                  <a:pt x="13" y="22"/>
                  <a:pt x="13" y="22"/>
                </a:cubicBezTo>
                <a:cubicBezTo>
                  <a:pt x="12" y="21"/>
                  <a:pt x="11" y="20"/>
                  <a:pt x="10" y="19"/>
                </a:cubicBezTo>
                <a:cubicBezTo>
                  <a:pt x="8" y="19"/>
                  <a:pt x="6" y="19"/>
                  <a:pt x="4" y="19"/>
                </a:cubicBezTo>
                <a:cubicBezTo>
                  <a:pt x="4" y="20"/>
                  <a:pt x="4" y="20"/>
                  <a:pt x="3" y="21"/>
                </a:cubicBezTo>
                <a:cubicBezTo>
                  <a:pt x="4" y="22"/>
                  <a:pt x="5" y="23"/>
                  <a:pt x="5" y="23"/>
                </a:cubicBezTo>
                <a:cubicBezTo>
                  <a:pt x="6" y="24"/>
                  <a:pt x="7" y="25"/>
                  <a:pt x="9" y="26"/>
                </a:cubicBezTo>
                <a:cubicBezTo>
                  <a:pt x="10" y="25"/>
                  <a:pt x="12" y="25"/>
                  <a:pt x="13" y="24"/>
                </a:cubicBezTo>
                <a:cubicBezTo>
                  <a:pt x="14" y="24"/>
                  <a:pt x="14" y="24"/>
                  <a:pt x="14" y="25"/>
                </a:cubicBezTo>
                <a:cubicBezTo>
                  <a:pt x="13" y="25"/>
                  <a:pt x="12" y="26"/>
                  <a:pt x="10" y="26"/>
                </a:cubicBezTo>
                <a:cubicBezTo>
                  <a:pt x="11" y="27"/>
                  <a:pt x="13" y="27"/>
                  <a:pt x="14" y="27"/>
                </a:cubicBezTo>
                <a:close/>
                <a:moveTo>
                  <a:pt x="20" y="10"/>
                </a:moveTo>
                <a:cubicBezTo>
                  <a:pt x="22" y="10"/>
                  <a:pt x="23" y="9"/>
                  <a:pt x="23" y="8"/>
                </a:cubicBezTo>
                <a:cubicBezTo>
                  <a:pt x="23" y="6"/>
                  <a:pt x="22" y="5"/>
                  <a:pt x="20" y="5"/>
                </a:cubicBezTo>
                <a:cubicBezTo>
                  <a:pt x="19" y="5"/>
                  <a:pt x="18" y="6"/>
                  <a:pt x="18" y="8"/>
                </a:cubicBezTo>
                <a:cubicBezTo>
                  <a:pt x="18" y="9"/>
                  <a:pt x="19" y="10"/>
                  <a:pt x="20" y="10"/>
                </a:cubicBezTo>
                <a:close/>
                <a:moveTo>
                  <a:pt x="7" y="15"/>
                </a:moveTo>
                <a:cubicBezTo>
                  <a:pt x="8" y="15"/>
                  <a:pt x="9" y="14"/>
                  <a:pt x="9" y="13"/>
                </a:cubicBezTo>
                <a:cubicBezTo>
                  <a:pt x="9" y="12"/>
                  <a:pt x="8" y="11"/>
                  <a:pt x="7" y="11"/>
                </a:cubicBezTo>
                <a:cubicBezTo>
                  <a:pt x="6" y="11"/>
                  <a:pt x="5" y="12"/>
                  <a:pt x="5" y="13"/>
                </a:cubicBezTo>
                <a:cubicBezTo>
                  <a:pt x="5" y="14"/>
                  <a:pt x="6" y="15"/>
                  <a:pt x="7" y="15"/>
                </a:cubicBezTo>
                <a:close/>
                <a:moveTo>
                  <a:pt x="16" y="25"/>
                </a:moveTo>
                <a:cubicBezTo>
                  <a:pt x="15" y="25"/>
                  <a:pt x="14" y="24"/>
                  <a:pt x="14" y="23"/>
                </a:cubicBezTo>
                <a:cubicBezTo>
                  <a:pt x="14" y="22"/>
                  <a:pt x="15" y="21"/>
                  <a:pt x="16" y="21"/>
                </a:cubicBezTo>
                <a:cubicBezTo>
                  <a:pt x="17" y="21"/>
                  <a:pt x="18" y="22"/>
                  <a:pt x="18" y="23"/>
                </a:cubicBezTo>
                <a:cubicBezTo>
                  <a:pt x="18" y="24"/>
                  <a:pt x="17" y="25"/>
                  <a:pt x="16" y="25"/>
                </a:cubicBezTo>
                <a:close/>
                <a:moveTo>
                  <a:pt x="2" y="18"/>
                </a:moveTo>
                <a:cubicBezTo>
                  <a:pt x="2" y="17"/>
                  <a:pt x="2" y="16"/>
                  <a:pt x="2" y="14"/>
                </a:cubicBezTo>
                <a:cubicBezTo>
                  <a:pt x="2" y="12"/>
                  <a:pt x="2" y="10"/>
                  <a:pt x="4" y="8"/>
                </a:cubicBezTo>
                <a:cubicBezTo>
                  <a:pt x="4" y="8"/>
                  <a:pt x="5" y="8"/>
                  <a:pt x="6" y="8"/>
                </a:cubicBezTo>
                <a:cubicBezTo>
                  <a:pt x="6" y="9"/>
                  <a:pt x="6" y="10"/>
                  <a:pt x="6" y="10"/>
                </a:cubicBezTo>
                <a:cubicBezTo>
                  <a:pt x="6" y="10"/>
                  <a:pt x="7" y="10"/>
                  <a:pt x="7" y="10"/>
                </a:cubicBezTo>
                <a:cubicBezTo>
                  <a:pt x="7" y="10"/>
                  <a:pt x="7" y="10"/>
                  <a:pt x="7" y="10"/>
                </a:cubicBezTo>
                <a:cubicBezTo>
                  <a:pt x="7" y="9"/>
                  <a:pt x="7" y="9"/>
                  <a:pt x="7" y="8"/>
                </a:cubicBezTo>
                <a:cubicBezTo>
                  <a:pt x="9" y="8"/>
                  <a:pt x="10" y="9"/>
                  <a:pt x="12" y="9"/>
                </a:cubicBezTo>
                <a:cubicBezTo>
                  <a:pt x="12" y="9"/>
                  <a:pt x="12" y="9"/>
                  <a:pt x="12" y="9"/>
                </a:cubicBezTo>
                <a:cubicBezTo>
                  <a:pt x="11" y="10"/>
                  <a:pt x="10" y="10"/>
                  <a:pt x="9" y="11"/>
                </a:cubicBezTo>
                <a:cubicBezTo>
                  <a:pt x="9" y="11"/>
                  <a:pt x="9" y="11"/>
                  <a:pt x="9" y="12"/>
                </a:cubicBezTo>
                <a:cubicBezTo>
                  <a:pt x="10" y="11"/>
                  <a:pt x="11" y="11"/>
                  <a:pt x="12" y="10"/>
                </a:cubicBezTo>
                <a:cubicBezTo>
                  <a:pt x="12" y="10"/>
                  <a:pt x="13" y="10"/>
                  <a:pt x="13" y="10"/>
                </a:cubicBezTo>
                <a:cubicBezTo>
                  <a:pt x="14" y="10"/>
                  <a:pt x="16" y="11"/>
                  <a:pt x="17" y="11"/>
                </a:cubicBezTo>
                <a:cubicBezTo>
                  <a:pt x="18" y="12"/>
                  <a:pt x="19" y="13"/>
                  <a:pt x="21" y="14"/>
                </a:cubicBezTo>
                <a:cubicBezTo>
                  <a:pt x="20" y="15"/>
                  <a:pt x="20" y="16"/>
                  <a:pt x="19" y="17"/>
                </a:cubicBezTo>
                <a:cubicBezTo>
                  <a:pt x="19" y="17"/>
                  <a:pt x="19" y="17"/>
                  <a:pt x="19" y="17"/>
                </a:cubicBezTo>
                <a:cubicBezTo>
                  <a:pt x="16" y="18"/>
                  <a:pt x="14" y="18"/>
                  <a:pt x="11" y="18"/>
                </a:cubicBezTo>
                <a:cubicBezTo>
                  <a:pt x="10" y="18"/>
                  <a:pt x="10" y="18"/>
                  <a:pt x="10" y="18"/>
                </a:cubicBezTo>
                <a:cubicBezTo>
                  <a:pt x="10" y="17"/>
                  <a:pt x="9" y="16"/>
                  <a:pt x="9" y="15"/>
                </a:cubicBezTo>
                <a:cubicBezTo>
                  <a:pt x="8" y="15"/>
                  <a:pt x="8" y="16"/>
                  <a:pt x="8" y="16"/>
                </a:cubicBezTo>
                <a:cubicBezTo>
                  <a:pt x="8" y="17"/>
                  <a:pt x="9" y="18"/>
                  <a:pt x="9" y="18"/>
                </a:cubicBezTo>
                <a:cubicBezTo>
                  <a:pt x="8" y="18"/>
                  <a:pt x="6" y="18"/>
                  <a:pt x="4" y="18"/>
                </a:cubicBezTo>
                <a:cubicBezTo>
                  <a:pt x="5" y="17"/>
                  <a:pt x="5" y="16"/>
                  <a:pt x="6" y="15"/>
                </a:cubicBezTo>
                <a:cubicBezTo>
                  <a:pt x="6" y="15"/>
                  <a:pt x="5" y="15"/>
                  <a:pt x="5" y="15"/>
                </a:cubicBezTo>
                <a:cubicBezTo>
                  <a:pt x="4" y="16"/>
                  <a:pt x="4" y="17"/>
                  <a:pt x="3" y="18"/>
                </a:cubicBezTo>
                <a:cubicBezTo>
                  <a:pt x="3" y="18"/>
                  <a:pt x="3" y="18"/>
                  <a:pt x="3" y="18"/>
                </a:cubicBezTo>
                <a:cubicBezTo>
                  <a:pt x="3" y="18"/>
                  <a:pt x="2" y="18"/>
                  <a:pt x="2" y="18"/>
                </a:cubicBezTo>
                <a:close/>
                <a:moveTo>
                  <a:pt x="21" y="17"/>
                </a:moveTo>
                <a:cubicBezTo>
                  <a:pt x="21" y="16"/>
                  <a:pt x="21" y="15"/>
                  <a:pt x="21" y="15"/>
                </a:cubicBezTo>
                <a:cubicBezTo>
                  <a:pt x="22" y="15"/>
                  <a:pt x="22" y="15"/>
                  <a:pt x="23" y="16"/>
                </a:cubicBezTo>
                <a:cubicBezTo>
                  <a:pt x="22" y="16"/>
                  <a:pt x="22" y="17"/>
                  <a:pt x="21" y="17"/>
                </a:cubicBezTo>
                <a:close/>
                <a:moveTo>
                  <a:pt x="24" y="15"/>
                </a:moveTo>
                <a:cubicBezTo>
                  <a:pt x="23" y="15"/>
                  <a:pt x="22" y="14"/>
                  <a:pt x="22" y="13"/>
                </a:cubicBezTo>
                <a:cubicBezTo>
                  <a:pt x="22" y="12"/>
                  <a:pt x="22" y="11"/>
                  <a:pt x="22" y="10"/>
                </a:cubicBezTo>
                <a:cubicBezTo>
                  <a:pt x="21" y="10"/>
                  <a:pt x="21" y="10"/>
                  <a:pt x="21" y="10"/>
                </a:cubicBezTo>
                <a:cubicBezTo>
                  <a:pt x="21" y="11"/>
                  <a:pt x="21" y="12"/>
                  <a:pt x="21" y="13"/>
                </a:cubicBezTo>
                <a:cubicBezTo>
                  <a:pt x="20" y="12"/>
                  <a:pt x="18" y="11"/>
                  <a:pt x="17" y="10"/>
                </a:cubicBezTo>
                <a:cubicBezTo>
                  <a:pt x="16" y="10"/>
                  <a:pt x="15" y="9"/>
                  <a:pt x="14" y="9"/>
                </a:cubicBezTo>
                <a:cubicBezTo>
                  <a:pt x="16" y="9"/>
                  <a:pt x="17" y="8"/>
                  <a:pt x="18" y="8"/>
                </a:cubicBezTo>
                <a:cubicBezTo>
                  <a:pt x="18" y="8"/>
                  <a:pt x="18" y="8"/>
                  <a:pt x="18" y="8"/>
                </a:cubicBezTo>
                <a:cubicBezTo>
                  <a:pt x="18" y="7"/>
                  <a:pt x="18" y="7"/>
                  <a:pt x="18" y="7"/>
                </a:cubicBezTo>
                <a:cubicBezTo>
                  <a:pt x="16" y="7"/>
                  <a:pt x="15" y="8"/>
                  <a:pt x="13" y="8"/>
                </a:cubicBezTo>
                <a:cubicBezTo>
                  <a:pt x="11" y="8"/>
                  <a:pt x="9" y="7"/>
                  <a:pt x="7" y="7"/>
                </a:cubicBezTo>
                <a:cubicBezTo>
                  <a:pt x="7" y="6"/>
                  <a:pt x="7" y="5"/>
                  <a:pt x="7" y="4"/>
                </a:cubicBezTo>
                <a:cubicBezTo>
                  <a:pt x="9" y="3"/>
                  <a:pt x="12" y="2"/>
                  <a:pt x="14" y="2"/>
                </a:cubicBezTo>
                <a:cubicBezTo>
                  <a:pt x="14" y="2"/>
                  <a:pt x="15" y="2"/>
                  <a:pt x="15" y="2"/>
                </a:cubicBezTo>
                <a:cubicBezTo>
                  <a:pt x="17" y="3"/>
                  <a:pt x="18" y="4"/>
                  <a:pt x="19" y="5"/>
                </a:cubicBezTo>
                <a:cubicBezTo>
                  <a:pt x="19" y="5"/>
                  <a:pt x="19" y="5"/>
                  <a:pt x="20" y="5"/>
                </a:cubicBezTo>
                <a:cubicBezTo>
                  <a:pt x="19" y="4"/>
                  <a:pt x="18" y="3"/>
                  <a:pt x="18" y="2"/>
                </a:cubicBezTo>
                <a:cubicBezTo>
                  <a:pt x="20" y="3"/>
                  <a:pt x="22" y="4"/>
                  <a:pt x="23" y="6"/>
                </a:cubicBezTo>
                <a:cubicBezTo>
                  <a:pt x="24" y="6"/>
                  <a:pt x="24" y="7"/>
                  <a:pt x="24" y="7"/>
                </a:cubicBezTo>
                <a:cubicBezTo>
                  <a:pt x="24" y="7"/>
                  <a:pt x="24" y="7"/>
                  <a:pt x="23" y="7"/>
                </a:cubicBezTo>
                <a:cubicBezTo>
                  <a:pt x="23" y="7"/>
                  <a:pt x="23" y="7"/>
                  <a:pt x="23" y="8"/>
                </a:cubicBezTo>
                <a:cubicBezTo>
                  <a:pt x="23" y="8"/>
                  <a:pt x="23" y="8"/>
                  <a:pt x="23" y="8"/>
                </a:cubicBezTo>
                <a:cubicBezTo>
                  <a:pt x="24" y="8"/>
                  <a:pt x="25" y="8"/>
                  <a:pt x="25" y="8"/>
                </a:cubicBezTo>
                <a:cubicBezTo>
                  <a:pt x="26" y="10"/>
                  <a:pt x="26" y="11"/>
                  <a:pt x="27" y="13"/>
                </a:cubicBezTo>
                <a:cubicBezTo>
                  <a:pt x="26" y="14"/>
                  <a:pt x="25" y="15"/>
                  <a:pt x="24" y="15"/>
                </a:cubicBezTo>
                <a:close/>
                <a:moveTo>
                  <a:pt x="27" y="14"/>
                </a:moveTo>
                <a:cubicBezTo>
                  <a:pt x="27" y="14"/>
                  <a:pt x="27" y="14"/>
                  <a:pt x="27" y="14"/>
                </a:cubicBezTo>
                <a:cubicBezTo>
                  <a:pt x="27" y="16"/>
                  <a:pt x="26" y="17"/>
                  <a:pt x="26" y="18"/>
                </a:cubicBezTo>
                <a:cubicBezTo>
                  <a:pt x="26" y="18"/>
                  <a:pt x="25" y="17"/>
                  <a:pt x="24" y="16"/>
                </a:cubicBezTo>
                <a:cubicBezTo>
                  <a:pt x="25" y="16"/>
                  <a:pt x="26" y="15"/>
                  <a:pt x="27" y="14"/>
                </a:cubicBezTo>
                <a:close/>
                <a:moveTo>
                  <a:pt x="3" y="19"/>
                </a:moveTo>
                <a:cubicBezTo>
                  <a:pt x="3" y="19"/>
                  <a:pt x="3" y="19"/>
                  <a:pt x="2" y="19"/>
                </a:cubicBezTo>
                <a:cubicBezTo>
                  <a:pt x="3" y="19"/>
                  <a:pt x="3" y="19"/>
                  <a:pt x="3" y="20"/>
                </a:cubicBezTo>
                <a:cubicBezTo>
                  <a:pt x="3" y="19"/>
                  <a:pt x="3" y="19"/>
                  <a:pt x="3" y="19"/>
                </a:cubicBezTo>
                <a:close/>
                <a:moveTo>
                  <a:pt x="4" y="7"/>
                </a:moveTo>
                <a:cubicBezTo>
                  <a:pt x="5" y="7"/>
                  <a:pt x="5" y="7"/>
                  <a:pt x="6" y="7"/>
                </a:cubicBezTo>
                <a:cubicBezTo>
                  <a:pt x="6" y="6"/>
                  <a:pt x="6" y="5"/>
                  <a:pt x="6" y="5"/>
                </a:cubicBezTo>
                <a:cubicBezTo>
                  <a:pt x="6" y="5"/>
                  <a:pt x="6" y="5"/>
                  <a:pt x="5" y="6"/>
                </a:cubicBezTo>
                <a:cubicBezTo>
                  <a:pt x="5" y="6"/>
                  <a:pt x="5" y="6"/>
                  <a:pt x="4" y="7"/>
                </a:cubicBezTo>
                <a:close/>
                <a:moveTo>
                  <a:pt x="24" y="25"/>
                </a:moveTo>
                <a:cubicBezTo>
                  <a:pt x="22" y="27"/>
                  <a:pt x="18" y="29"/>
                  <a:pt x="14" y="29"/>
                </a:cubicBezTo>
                <a:cubicBezTo>
                  <a:pt x="10" y="29"/>
                  <a:pt x="6" y="27"/>
                  <a:pt x="4" y="25"/>
                </a:cubicBezTo>
                <a:cubicBezTo>
                  <a:pt x="1" y="22"/>
                  <a:pt x="0" y="18"/>
                  <a:pt x="0" y="14"/>
                </a:cubicBezTo>
                <a:cubicBezTo>
                  <a:pt x="0" y="10"/>
                  <a:pt x="1" y="7"/>
                  <a:pt x="4" y="4"/>
                </a:cubicBezTo>
                <a:cubicBezTo>
                  <a:pt x="6" y="2"/>
                  <a:pt x="10" y="0"/>
                  <a:pt x="14" y="0"/>
                </a:cubicBezTo>
                <a:cubicBezTo>
                  <a:pt x="18" y="0"/>
                  <a:pt x="22" y="2"/>
                  <a:pt x="24" y="4"/>
                </a:cubicBezTo>
                <a:cubicBezTo>
                  <a:pt x="27" y="7"/>
                  <a:pt x="29" y="10"/>
                  <a:pt x="29" y="14"/>
                </a:cubicBezTo>
                <a:cubicBezTo>
                  <a:pt x="29" y="18"/>
                  <a:pt x="27" y="22"/>
                  <a:pt x="24" y="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889" tIns="60944" rIns="121889" bIns="6094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AutoShape 83"/>
          <p:cNvSpPr>
            <a:spLocks/>
          </p:cNvSpPr>
          <p:nvPr userDrawn="1"/>
        </p:nvSpPr>
        <p:spPr bwMode="auto">
          <a:xfrm>
            <a:off x="6149855" y="4326242"/>
            <a:ext cx="331627" cy="21768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1610" y="13990"/>
                </a:moveTo>
                <a:cubicBezTo>
                  <a:pt x="11373" y="14259"/>
                  <a:pt x="11093" y="14400"/>
                  <a:pt x="10800" y="14400"/>
                </a:cubicBezTo>
                <a:cubicBezTo>
                  <a:pt x="10505" y="14400"/>
                  <a:pt x="10225" y="14259"/>
                  <a:pt x="9990" y="13990"/>
                </a:cubicBezTo>
                <a:lnTo>
                  <a:pt x="7198" y="10800"/>
                </a:lnTo>
                <a:lnTo>
                  <a:pt x="6636" y="10157"/>
                </a:lnTo>
                <a:lnTo>
                  <a:pt x="1349" y="4115"/>
                </a:lnTo>
                <a:lnTo>
                  <a:pt x="1349" y="4114"/>
                </a:lnTo>
                <a:cubicBezTo>
                  <a:pt x="1349" y="2980"/>
                  <a:pt x="1955" y="2057"/>
                  <a:pt x="2699" y="2057"/>
                </a:cubicBezTo>
                <a:lnTo>
                  <a:pt x="18899" y="2057"/>
                </a:lnTo>
                <a:cubicBezTo>
                  <a:pt x="19643" y="2057"/>
                  <a:pt x="20249" y="2980"/>
                  <a:pt x="20249" y="4114"/>
                </a:cubicBezTo>
                <a:cubicBezTo>
                  <a:pt x="20249" y="4114"/>
                  <a:pt x="11610" y="13990"/>
                  <a:pt x="11610" y="13990"/>
                </a:cubicBezTo>
                <a:close/>
                <a:moveTo>
                  <a:pt x="20249" y="16198"/>
                </a:moveTo>
                <a:lnTo>
                  <a:pt x="15525" y="10800"/>
                </a:lnTo>
                <a:lnTo>
                  <a:pt x="20249" y="5399"/>
                </a:lnTo>
                <a:cubicBezTo>
                  <a:pt x="20249" y="5399"/>
                  <a:pt x="20249" y="16198"/>
                  <a:pt x="20249" y="16198"/>
                </a:cubicBezTo>
                <a:close/>
                <a:moveTo>
                  <a:pt x="20249" y="17484"/>
                </a:moveTo>
                <a:cubicBezTo>
                  <a:pt x="20249" y="18620"/>
                  <a:pt x="19643" y="19541"/>
                  <a:pt x="18899" y="19541"/>
                </a:cubicBezTo>
                <a:lnTo>
                  <a:pt x="2699" y="19541"/>
                </a:lnTo>
                <a:cubicBezTo>
                  <a:pt x="1955" y="19541"/>
                  <a:pt x="1349" y="18620"/>
                  <a:pt x="1349" y="17484"/>
                </a:cubicBezTo>
                <a:lnTo>
                  <a:pt x="6636" y="11442"/>
                </a:lnTo>
                <a:lnTo>
                  <a:pt x="9585" y="14813"/>
                </a:lnTo>
                <a:cubicBezTo>
                  <a:pt x="9945" y="15222"/>
                  <a:pt x="10372" y="15429"/>
                  <a:pt x="10800" y="15429"/>
                </a:cubicBezTo>
                <a:cubicBezTo>
                  <a:pt x="11228" y="15429"/>
                  <a:pt x="11654" y="15222"/>
                  <a:pt x="12015" y="14813"/>
                </a:cubicBezTo>
                <a:lnTo>
                  <a:pt x="14963" y="11442"/>
                </a:lnTo>
                <a:cubicBezTo>
                  <a:pt x="14963" y="11442"/>
                  <a:pt x="20249" y="17484"/>
                  <a:pt x="20249" y="17484"/>
                </a:cubicBezTo>
                <a:close/>
                <a:moveTo>
                  <a:pt x="1349" y="5399"/>
                </a:moveTo>
                <a:lnTo>
                  <a:pt x="6074" y="10800"/>
                </a:lnTo>
                <a:lnTo>
                  <a:pt x="1349" y="16198"/>
                </a:lnTo>
                <a:cubicBezTo>
                  <a:pt x="1349" y="16198"/>
                  <a:pt x="1349" y="5399"/>
                  <a:pt x="1349" y="5399"/>
                </a:cubicBezTo>
                <a:close/>
                <a:moveTo>
                  <a:pt x="18899" y="0"/>
                </a:moveTo>
                <a:lnTo>
                  <a:pt x="2699" y="0"/>
                </a:lnTo>
                <a:cubicBezTo>
                  <a:pt x="1208" y="0"/>
                  <a:pt x="0" y="1842"/>
                  <a:pt x="0" y="4114"/>
                </a:cubicBezTo>
                <a:lnTo>
                  <a:pt x="0" y="17484"/>
                </a:lnTo>
                <a:cubicBezTo>
                  <a:pt x="0" y="19756"/>
                  <a:pt x="1208" y="21600"/>
                  <a:pt x="2699" y="21600"/>
                </a:cubicBezTo>
                <a:lnTo>
                  <a:pt x="18899" y="21600"/>
                </a:lnTo>
                <a:cubicBezTo>
                  <a:pt x="20391" y="21600"/>
                  <a:pt x="21600" y="19756"/>
                  <a:pt x="21600" y="17484"/>
                </a:cubicBezTo>
                <a:lnTo>
                  <a:pt x="21600" y="4114"/>
                </a:lnTo>
                <a:cubicBezTo>
                  <a:pt x="21600" y="1842"/>
                  <a:pt x="20391" y="0"/>
                  <a:pt x="18899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marL="0" marR="0" lvl="0" indent="0" algn="ctr" defTabSz="2285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+mn-ea"/>
              <a:cs typeface="+mn-cs"/>
              <a:sym typeface="Gill Sans" charset="0"/>
            </a:endParaRPr>
          </a:p>
        </p:txBody>
      </p:sp>
      <p:sp>
        <p:nvSpPr>
          <p:cNvPr id="108" name="Rectangle 107">
            <a:hlinkClick r:id="rId9"/>
          </p:cNvPr>
          <p:cNvSpPr/>
          <p:nvPr userDrawn="1"/>
        </p:nvSpPr>
        <p:spPr>
          <a:xfrm>
            <a:off x="3970779" y="921842"/>
            <a:ext cx="626928" cy="644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D2CBEB2-ECB2-4D9D-BC51-0888D8355C36}"/>
              </a:ext>
            </a:extLst>
          </p:cNvPr>
          <p:cNvSpPr/>
          <p:nvPr userDrawn="1"/>
        </p:nvSpPr>
        <p:spPr>
          <a:xfrm>
            <a:off x="0" y="4724760"/>
            <a:ext cx="12192000" cy="2133240"/>
          </a:xfrm>
          <a:prstGeom prst="rect">
            <a:avLst/>
          </a:prstGeom>
          <a:solidFill>
            <a:srgbClr val="16183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Rectangle 109"/>
          <p:cNvSpPr/>
          <p:nvPr userDrawn="1"/>
        </p:nvSpPr>
        <p:spPr>
          <a:xfrm>
            <a:off x="378605" y="4991030"/>
            <a:ext cx="1645920" cy="1146468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>
            <a:spAutoFit/>
          </a:bodyPr>
          <a:lstStyle/>
          <a:p>
            <a:pPr marL="0" marR="0" lvl="0" indent="0" algn="l" defTabSz="6855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Calibri" pitchFamily="34" charset="0"/>
              </a:rPr>
              <a:t>United States</a:t>
            </a:r>
          </a:p>
          <a:p>
            <a:pPr marL="0" marR="0" lvl="0" indent="0" algn="l" defTabSz="6855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Calibri" pitchFamily="34" charset="0"/>
              </a:rPr>
              <a:t>1762 Technology</a:t>
            </a:r>
          </a:p>
          <a:p>
            <a:pPr marL="0" marR="0" lvl="0" indent="0" algn="l" defTabSz="6855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Calibri" pitchFamily="34" charset="0"/>
              </a:rPr>
              <a:t>DR STE 229,</a:t>
            </a:r>
          </a:p>
          <a:p>
            <a:pPr marL="0" marR="0" lvl="0" indent="0" algn="l" defTabSz="6855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Calibri" pitchFamily="34" charset="0"/>
              </a:rPr>
              <a:t>San Jose, </a:t>
            </a:r>
          </a:p>
          <a:p>
            <a:pPr marL="0" marR="0" lvl="0" indent="0" algn="l" defTabSz="6855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Calibri" pitchFamily="34" charset="0"/>
              </a:rPr>
              <a:t>California – 95110-1385</a:t>
            </a:r>
          </a:p>
          <a:p>
            <a:pPr marL="0" marR="0" lvl="0" indent="0" algn="l" defTabSz="6855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Calibri" pitchFamily="34" charset="0"/>
              </a:rPr>
              <a:t>United States</a:t>
            </a:r>
          </a:p>
          <a:p>
            <a:pPr marL="0" marR="0" lvl="0" indent="0" algn="l" defTabSz="6855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Calibri" pitchFamily="34" charset="0"/>
              </a:rPr>
              <a:t>(P): (408) 834 7086</a:t>
            </a:r>
          </a:p>
        </p:txBody>
      </p:sp>
      <p:sp>
        <p:nvSpPr>
          <p:cNvPr id="111" name="Rectangle 110"/>
          <p:cNvSpPr/>
          <p:nvPr userDrawn="1"/>
        </p:nvSpPr>
        <p:spPr>
          <a:xfrm>
            <a:off x="2289170" y="4991030"/>
            <a:ext cx="1645920" cy="992579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>
            <a:spAutoFit/>
          </a:bodyPr>
          <a:lstStyle/>
          <a:p>
            <a:pPr marL="0" marR="0" lvl="0" indent="0" algn="l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Corporate Headquarter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S. No 320/1/C, </a:t>
            </a:r>
          </a:p>
          <a:p>
            <a:pPr marL="0" marR="0" lvl="0" indent="0" algn="l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Bavdhan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 (B)</a:t>
            </a:r>
          </a:p>
          <a:p>
            <a:pPr marL="0" marR="0" lvl="0" indent="0" algn="l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Tal – </a:t>
            </a:r>
            <a:r>
              <a:rPr kumimoji="0" lang="en-US" sz="10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Mulshi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,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Pune – 411 021,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</a:b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Phone: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 +91 (20) 6654 4444</a:t>
            </a:r>
          </a:p>
        </p:txBody>
      </p:sp>
      <p:sp>
        <p:nvSpPr>
          <p:cNvPr id="112" name="Rectangle 111"/>
          <p:cNvSpPr/>
          <p:nvPr userDrawn="1"/>
        </p:nvSpPr>
        <p:spPr>
          <a:xfrm>
            <a:off x="4389753" y="4991030"/>
            <a:ext cx="1645920" cy="1300356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>
            <a:spAutoFit/>
          </a:bodyPr>
          <a:lstStyle/>
          <a:p>
            <a:pPr marL="0" marR="0" lvl="0" indent="0" algn="l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Hinjewadi</a:t>
            </a: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 (Pune, India)</a:t>
            </a:r>
          </a:p>
          <a:p>
            <a:pPr marL="0" marR="0" lvl="0" indent="0" algn="l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Block Congo, Embassy </a:t>
            </a:r>
            <a:r>
              <a:rPr kumimoji="0" lang="en-US" sz="10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Techzone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, Wing B, 7th  Floor, Phase II, </a:t>
            </a:r>
            <a:r>
              <a:rPr kumimoji="0" lang="en-US" sz="10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Hinjewadi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,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Pune – 411057,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</a:b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Phone: 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 +91 (20) 6654 4444</a:t>
            </a:r>
          </a:p>
        </p:txBody>
      </p:sp>
      <p:sp>
        <p:nvSpPr>
          <p:cNvPr id="113" name="Rectangle 112"/>
          <p:cNvSpPr/>
          <p:nvPr userDrawn="1"/>
        </p:nvSpPr>
        <p:spPr>
          <a:xfrm>
            <a:off x="6569361" y="4991030"/>
            <a:ext cx="1645920" cy="1454244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>
            <a:spAutoFit/>
          </a:bodyPr>
          <a:lstStyle/>
          <a:p>
            <a:pPr marL="0" marR="0" lvl="0" indent="0" algn="l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Bengaluru (India)</a:t>
            </a:r>
          </a:p>
          <a:p>
            <a:pPr marL="0" marR="0" lvl="0" indent="0" algn="l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Calsoft </a:t>
            </a:r>
            <a:r>
              <a:rPr kumimoji="0" lang="en-US" sz="10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Pvt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 Ltd,</a:t>
            </a:r>
          </a:p>
          <a:p>
            <a:pPr marL="0" marR="0" lvl="0" indent="0" algn="l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Mindcomp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 Tech Park,</a:t>
            </a:r>
          </a:p>
          <a:p>
            <a:pPr marL="0" marR="0" lvl="0" indent="0" algn="l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1st Floor, A Wing Export Promotion Industrial Park 3, 149, Whitefield, </a:t>
            </a:r>
            <a:r>
              <a:rPr kumimoji="0" lang="en-US" sz="10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Basavanna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 Nagar, Bengaluru, </a:t>
            </a:r>
          </a:p>
          <a:p>
            <a:pPr marL="0" marR="0" lvl="0" indent="0" algn="l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Karnataka - 560048</a:t>
            </a:r>
          </a:p>
        </p:txBody>
      </p:sp>
      <p:grpSp>
        <p:nvGrpSpPr>
          <p:cNvPr id="114" name="Group 113"/>
          <p:cNvGrpSpPr/>
          <p:nvPr userDrawn="1"/>
        </p:nvGrpSpPr>
        <p:grpSpPr>
          <a:xfrm>
            <a:off x="175777" y="4991030"/>
            <a:ext cx="192476" cy="256927"/>
            <a:chOff x="2162719" y="4249228"/>
            <a:chExt cx="257027" cy="343093"/>
          </a:xfrm>
          <a:solidFill>
            <a:srgbClr val="36B6B5"/>
          </a:solidFill>
        </p:grpSpPr>
        <p:sp>
          <p:nvSpPr>
            <p:cNvPr id="115" name="AutoShape 108"/>
            <p:cNvSpPr>
              <a:spLocks/>
            </p:cNvSpPr>
            <p:nvPr/>
          </p:nvSpPr>
          <p:spPr bwMode="auto">
            <a:xfrm>
              <a:off x="2226536" y="4313630"/>
              <a:ext cx="128807" cy="1288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"/>
                  </a:moveTo>
                  <a:cubicBezTo>
                    <a:pt x="15764" y="1800"/>
                    <a:pt x="19800" y="5835"/>
                    <a:pt x="19800" y="10800"/>
                  </a:cubicBezTo>
                  <a:cubicBezTo>
                    <a:pt x="19800" y="15764"/>
                    <a:pt x="15764" y="19800"/>
                    <a:pt x="10800" y="19800"/>
                  </a:cubicBezTo>
                  <a:cubicBezTo>
                    <a:pt x="5835" y="19800"/>
                    <a:pt x="1800" y="15764"/>
                    <a:pt x="1800" y="10800"/>
                  </a:cubicBezTo>
                  <a:cubicBezTo>
                    <a:pt x="1800" y="5835"/>
                    <a:pt x="5835" y="1800"/>
                    <a:pt x="10800" y="1800"/>
                  </a:cubicBezTo>
                  <a:moveTo>
                    <a:pt x="10800" y="21599"/>
                  </a:moveTo>
                  <a:cubicBezTo>
                    <a:pt x="16756" y="21599"/>
                    <a:pt x="21600" y="16756"/>
                    <a:pt x="21600" y="10800"/>
                  </a:cubicBezTo>
                  <a:cubicBezTo>
                    <a:pt x="21600" y="4843"/>
                    <a:pt x="16756" y="0"/>
                    <a:pt x="10800" y="0"/>
                  </a:cubicBezTo>
                  <a:cubicBezTo>
                    <a:pt x="4843" y="0"/>
                    <a:pt x="0" y="4843"/>
                    <a:pt x="0" y="10800"/>
                  </a:cubicBezTo>
                  <a:cubicBezTo>
                    <a:pt x="0" y="16756"/>
                    <a:pt x="484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marL="0" marR="0" lvl="0" indent="0" algn="ctr" defTabSz="228555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116" name="AutoShape 109"/>
            <p:cNvSpPr>
              <a:spLocks/>
            </p:cNvSpPr>
            <p:nvPr/>
          </p:nvSpPr>
          <p:spPr bwMode="auto">
            <a:xfrm>
              <a:off x="2162719" y="4249228"/>
              <a:ext cx="257027" cy="34309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4" y="20170"/>
                  </a:moveTo>
                  <a:cubicBezTo>
                    <a:pt x="10885" y="20184"/>
                    <a:pt x="10830" y="20215"/>
                    <a:pt x="10782" y="20237"/>
                  </a:cubicBezTo>
                  <a:cubicBezTo>
                    <a:pt x="10774" y="20218"/>
                    <a:pt x="10707" y="20178"/>
                    <a:pt x="10666" y="20147"/>
                  </a:cubicBezTo>
                  <a:cubicBezTo>
                    <a:pt x="7368" y="17300"/>
                    <a:pt x="1799" y="12497"/>
                    <a:pt x="1799" y="8101"/>
                  </a:cubicBezTo>
                  <a:cubicBezTo>
                    <a:pt x="1799" y="4378"/>
                    <a:pt x="5838" y="1350"/>
                    <a:pt x="10800" y="1350"/>
                  </a:cubicBezTo>
                  <a:cubicBezTo>
                    <a:pt x="15762" y="1350"/>
                    <a:pt x="19800" y="4378"/>
                    <a:pt x="19800" y="8101"/>
                  </a:cubicBezTo>
                  <a:cubicBezTo>
                    <a:pt x="19800" y="12497"/>
                    <a:pt x="14231" y="17300"/>
                    <a:pt x="10904" y="20170"/>
                  </a:cubicBezTo>
                  <a:moveTo>
                    <a:pt x="10800" y="0"/>
                  </a:moveTo>
                  <a:cubicBezTo>
                    <a:pt x="4844" y="0"/>
                    <a:pt x="0" y="3588"/>
                    <a:pt x="0" y="8101"/>
                  </a:cubicBezTo>
                  <a:cubicBezTo>
                    <a:pt x="0" y="12826"/>
                    <a:pt x="5400" y="17660"/>
                    <a:pt x="9337" y="21056"/>
                  </a:cubicBezTo>
                  <a:cubicBezTo>
                    <a:pt x="9352" y="21070"/>
                    <a:pt x="9984" y="21599"/>
                    <a:pt x="10766" y="21599"/>
                  </a:cubicBezTo>
                  <a:lnTo>
                    <a:pt x="10834" y="21599"/>
                  </a:lnTo>
                  <a:cubicBezTo>
                    <a:pt x="11615" y="21599"/>
                    <a:pt x="12247" y="21070"/>
                    <a:pt x="12262" y="21056"/>
                  </a:cubicBezTo>
                  <a:cubicBezTo>
                    <a:pt x="16200" y="17660"/>
                    <a:pt x="21599" y="12826"/>
                    <a:pt x="21599" y="8101"/>
                  </a:cubicBezTo>
                  <a:cubicBezTo>
                    <a:pt x="21599" y="3588"/>
                    <a:pt x="1675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marL="0" marR="0" lvl="0" indent="0" algn="ctr" defTabSz="228555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</p:grpSp>
      <p:grpSp>
        <p:nvGrpSpPr>
          <p:cNvPr id="117" name="Group 116"/>
          <p:cNvGrpSpPr/>
          <p:nvPr userDrawn="1"/>
        </p:nvGrpSpPr>
        <p:grpSpPr>
          <a:xfrm>
            <a:off x="2044649" y="4991030"/>
            <a:ext cx="192476" cy="256927"/>
            <a:chOff x="2162719" y="4249228"/>
            <a:chExt cx="257027" cy="343093"/>
          </a:xfrm>
          <a:solidFill>
            <a:srgbClr val="36B6B5"/>
          </a:solidFill>
        </p:grpSpPr>
        <p:sp>
          <p:nvSpPr>
            <p:cNvPr id="118" name="AutoShape 108"/>
            <p:cNvSpPr>
              <a:spLocks/>
            </p:cNvSpPr>
            <p:nvPr/>
          </p:nvSpPr>
          <p:spPr bwMode="auto">
            <a:xfrm>
              <a:off x="2226536" y="4313630"/>
              <a:ext cx="128807" cy="1288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"/>
                  </a:moveTo>
                  <a:cubicBezTo>
                    <a:pt x="15764" y="1800"/>
                    <a:pt x="19800" y="5835"/>
                    <a:pt x="19800" y="10800"/>
                  </a:cubicBezTo>
                  <a:cubicBezTo>
                    <a:pt x="19800" y="15764"/>
                    <a:pt x="15764" y="19800"/>
                    <a:pt x="10800" y="19800"/>
                  </a:cubicBezTo>
                  <a:cubicBezTo>
                    <a:pt x="5835" y="19800"/>
                    <a:pt x="1800" y="15764"/>
                    <a:pt x="1800" y="10800"/>
                  </a:cubicBezTo>
                  <a:cubicBezTo>
                    <a:pt x="1800" y="5835"/>
                    <a:pt x="5835" y="1800"/>
                    <a:pt x="10800" y="1800"/>
                  </a:cubicBezTo>
                  <a:moveTo>
                    <a:pt x="10800" y="21599"/>
                  </a:moveTo>
                  <a:cubicBezTo>
                    <a:pt x="16756" y="21599"/>
                    <a:pt x="21600" y="16756"/>
                    <a:pt x="21600" y="10800"/>
                  </a:cubicBezTo>
                  <a:cubicBezTo>
                    <a:pt x="21600" y="4843"/>
                    <a:pt x="16756" y="0"/>
                    <a:pt x="10800" y="0"/>
                  </a:cubicBezTo>
                  <a:cubicBezTo>
                    <a:pt x="4843" y="0"/>
                    <a:pt x="0" y="4843"/>
                    <a:pt x="0" y="10800"/>
                  </a:cubicBezTo>
                  <a:cubicBezTo>
                    <a:pt x="0" y="16756"/>
                    <a:pt x="484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marL="0" marR="0" lvl="0" indent="0" algn="ctr" defTabSz="228555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119" name="AutoShape 109"/>
            <p:cNvSpPr>
              <a:spLocks/>
            </p:cNvSpPr>
            <p:nvPr/>
          </p:nvSpPr>
          <p:spPr bwMode="auto">
            <a:xfrm>
              <a:off x="2162719" y="4249228"/>
              <a:ext cx="257027" cy="34309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4" y="20170"/>
                  </a:moveTo>
                  <a:cubicBezTo>
                    <a:pt x="10885" y="20184"/>
                    <a:pt x="10830" y="20215"/>
                    <a:pt x="10782" y="20237"/>
                  </a:cubicBezTo>
                  <a:cubicBezTo>
                    <a:pt x="10774" y="20218"/>
                    <a:pt x="10707" y="20178"/>
                    <a:pt x="10666" y="20147"/>
                  </a:cubicBezTo>
                  <a:cubicBezTo>
                    <a:pt x="7368" y="17300"/>
                    <a:pt x="1799" y="12497"/>
                    <a:pt x="1799" y="8101"/>
                  </a:cubicBezTo>
                  <a:cubicBezTo>
                    <a:pt x="1799" y="4378"/>
                    <a:pt x="5838" y="1350"/>
                    <a:pt x="10800" y="1350"/>
                  </a:cubicBezTo>
                  <a:cubicBezTo>
                    <a:pt x="15762" y="1350"/>
                    <a:pt x="19800" y="4378"/>
                    <a:pt x="19800" y="8101"/>
                  </a:cubicBezTo>
                  <a:cubicBezTo>
                    <a:pt x="19800" y="12497"/>
                    <a:pt x="14231" y="17300"/>
                    <a:pt x="10904" y="20170"/>
                  </a:cubicBezTo>
                  <a:moveTo>
                    <a:pt x="10800" y="0"/>
                  </a:moveTo>
                  <a:cubicBezTo>
                    <a:pt x="4844" y="0"/>
                    <a:pt x="0" y="3588"/>
                    <a:pt x="0" y="8101"/>
                  </a:cubicBezTo>
                  <a:cubicBezTo>
                    <a:pt x="0" y="12826"/>
                    <a:pt x="5400" y="17660"/>
                    <a:pt x="9337" y="21056"/>
                  </a:cubicBezTo>
                  <a:cubicBezTo>
                    <a:pt x="9352" y="21070"/>
                    <a:pt x="9984" y="21599"/>
                    <a:pt x="10766" y="21599"/>
                  </a:cubicBezTo>
                  <a:lnTo>
                    <a:pt x="10834" y="21599"/>
                  </a:lnTo>
                  <a:cubicBezTo>
                    <a:pt x="11615" y="21599"/>
                    <a:pt x="12247" y="21070"/>
                    <a:pt x="12262" y="21056"/>
                  </a:cubicBezTo>
                  <a:cubicBezTo>
                    <a:pt x="16200" y="17660"/>
                    <a:pt x="21599" y="12826"/>
                    <a:pt x="21599" y="8101"/>
                  </a:cubicBezTo>
                  <a:cubicBezTo>
                    <a:pt x="21599" y="3588"/>
                    <a:pt x="1675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marL="0" marR="0" lvl="0" indent="0" algn="ctr" defTabSz="228555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</p:grpSp>
      <p:grpSp>
        <p:nvGrpSpPr>
          <p:cNvPr id="120" name="Group 119"/>
          <p:cNvGrpSpPr/>
          <p:nvPr userDrawn="1"/>
        </p:nvGrpSpPr>
        <p:grpSpPr>
          <a:xfrm>
            <a:off x="4124401" y="4991030"/>
            <a:ext cx="192476" cy="256927"/>
            <a:chOff x="2162719" y="4249228"/>
            <a:chExt cx="257027" cy="343093"/>
          </a:xfrm>
          <a:solidFill>
            <a:srgbClr val="36B6B5"/>
          </a:solidFill>
        </p:grpSpPr>
        <p:sp>
          <p:nvSpPr>
            <p:cNvPr id="121" name="AutoShape 108"/>
            <p:cNvSpPr>
              <a:spLocks/>
            </p:cNvSpPr>
            <p:nvPr/>
          </p:nvSpPr>
          <p:spPr bwMode="auto">
            <a:xfrm>
              <a:off x="2226536" y="4313630"/>
              <a:ext cx="128807" cy="1288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"/>
                  </a:moveTo>
                  <a:cubicBezTo>
                    <a:pt x="15764" y="1800"/>
                    <a:pt x="19800" y="5835"/>
                    <a:pt x="19800" y="10800"/>
                  </a:cubicBezTo>
                  <a:cubicBezTo>
                    <a:pt x="19800" y="15764"/>
                    <a:pt x="15764" y="19800"/>
                    <a:pt x="10800" y="19800"/>
                  </a:cubicBezTo>
                  <a:cubicBezTo>
                    <a:pt x="5835" y="19800"/>
                    <a:pt x="1800" y="15764"/>
                    <a:pt x="1800" y="10800"/>
                  </a:cubicBezTo>
                  <a:cubicBezTo>
                    <a:pt x="1800" y="5835"/>
                    <a:pt x="5835" y="1800"/>
                    <a:pt x="10800" y="1800"/>
                  </a:cubicBezTo>
                  <a:moveTo>
                    <a:pt x="10800" y="21599"/>
                  </a:moveTo>
                  <a:cubicBezTo>
                    <a:pt x="16756" y="21599"/>
                    <a:pt x="21600" y="16756"/>
                    <a:pt x="21600" y="10800"/>
                  </a:cubicBezTo>
                  <a:cubicBezTo>
                    <a:pt x="21600" y="4843"/>
                    <a:pt x="16756" y="0"/>
                    <a:pt x="10800" y="0"/>
                  </a:cubicBezTo>
                  <a:cubicBezTo>
                    <a:pt x="4843" y="0"/>
                    <a:pt x="0" y="4843"/>
                    <a:pt x="0" y="10800"/>
                  </a:cubicBezTo>
                  <a:cubicBezTo>
                    <a:pt x="0" y="16756"/>
                    <a:pt x="484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marL="0" marR="0" lvl="0" indent="0" algn="ctr" defTabSz="228555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122" name="AutoShape 109"/>
            <p:cNvSpPr>
              <a:spLocks/>
            </p:cNvSpPr>
            <p:nvPr/>
          </p:nvSpPr>
          <p:spPr bwMode="auto">
            <a:xfrm>
              <a:off x="2162719" y="4249228"/>
              <a:ext cx="257027" cy="34309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4" y="20170"/>
                  </a:moveTo>
                  <a:cubicBezTo>
                    <a:pt x="10885" y="20184"/>
                    <a:pt x="10830" y="20215"/>
                    <a:pt x="10782" y="20237"/>
                  </a:cubicBezTo>
                  <a:cubicBezTo>
                    <a:pt x="10774" y="20218"/>
                    <a:pt x="10707" y="20178"/>
                    <a:pt x="10666" y="20147"/>
                  </a:cubicBezTo>
                  <a:cubicBezTo>
                    <a:pt x="7368" y="17300"/>
                    <a:pt x="1799" y="12497"/>
                    <a:pt x="1799" y="8101"/>
                  </a:cubicBezTo>
                  <a:cubicBezTo>
                    <a:pt x="1799" y="4378"/>
                    <a:pt x="5838" y="1350"/>
                    <a:pt x="10800" y="1350"/>
                  </a:cubicBezTo>
                  <a:cubicBezTo>
                    <a:pt x="15762" y="1350"/>
                    <a:pt x="19800" y="4378"/>
                    <a:pt x="19800" y="8101"/>
                  </a:cubicBezTo>
                  <a:cubicBezTo>
                    <a:pt x="19800" y="12497"/>
                    <a:pt x="14231" y="17300"/>
                    <a:pt x="10904" y="20170"/>
                  </a:cubicBezTo>
                  <a:moveTo>
                    <a:pt x="10800" y="0"/>
                  </a:moveTo>
                  <a:cubicBezTo>
                    <a:pt x="4844" y="0"/>
                    <a:pt x="0" y="3588"/>
                    <a:pt x="0" y="8101"/>
                  </a:cubicBezTo>
                  <a:cubicBezTo>
                    <a:pt x="0" y="12826"/>
                    <a:pt x="5400" y="17660"/>
                    <a:pt x="9337" y="21056"/>
                  </a:cubicBezTo>
                  <a:cubicBezTo>
                    <a:pt x="9352" y="21070"/>
                    <a:pt x="9984" y="21599"/>
                    <a:pt x="10766" y="21599"/>
                  </a:cubicBezTo>
                  <a:lnTo>
                    <a:pt x="10834" y="21599"/>
                  </a:lnTo>
                  <a:cubicBezTo>
                    <a:pt x="11615" y="21599"/>
                    <a:pt x="12247" y="21070"/>
                    <a:pt x="12262" y="21056"/>
                  </a:cubicBezTo>
                  <a:cubicBezTo>
                    <a:pt x="16200" y="17660"/>
                    <a:pt x="21599" y="12826"/>
                    <a:pt x="21599" y="8101"/>
                  </a:cubicBezTo>
                  <a:cubicBezTo>
                    <a:pt x="21599" y="3588"/>
                    <a:pt x="1675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marL="0" marR="0" lvl="0" indent="0" algn="ctr" defTabSz="228555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</p:grpSp>
      <p:grpSp>
        <p:nvGrpSpPr>
          <p:cNvPr id="123" name="Group 122"/>
          <p:cNvGrpSpPr/>
          <p:nvPr userDrawn="1"/>
        </p:nvGrpSpPr>
        <p:grpSpPr>
          <a:xfrm>
            <a:off x="6297149" y="4991030"/>
            <a:ext cx="192476" cy="256927"/>
            <a:chOff x="2162719" y="4249228"/>
            <a:chExt cx="257027" cy="343093"/>
          </a:xfrm>
          <a:solidFill>
            <a:srgbClr val="36B6B5"/>
          </a:solidFill>
        </p:grpSpPr>
        <p:sp>
          <p:nvSpPr>
            <p:cNvPr id="124" name="AutoShape 108"/>
            <p:cNvSpPr>
              <a:spLocks/>
            </p:cNvSpPr>
            <p:nvPr/>
          </p:nvSpPr>
          <p:spPr bwMode="auto">
            <a:xfrm>
              <a:off x="2226536" y="4313630"/>
              <a:ext cx="128807" cy="1288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"/>
                  </a:moveTo>
                  <a:cubicBezTo>
                    <a:pt x="15764" y="1800"/>
                    <a:pt x="19800" y="5835"/>
                    <a:pt x="19800" y="10800"/>
                  </a:cubicBezTo>
                  <a:cubicBezTo>
                    <a:pt x="19800" y="15764"/>
                    <a:pt x="15764" y="19800"/>
                    <a:pt x="10800" y="19800"/>
                  </a:cubicBezTo>
                  <a:cubicBezTo>
                    <a:pt x="5835" y="19800"/>
                    <a:pt x="1800" y="15764"/>
                    <a:pt x="1800" y="10800"/>
                  </a:cubicBezTo>
                  <a:cubicBezTo>
                    <a:pt x="1800" y="5835"/>
                    <a:pt x="5835" y="1800"/>
                    <a:pt x="10800" y="1800"/>
                  </a:cubicBezTo>
                  <a:moveTo>
                    <a:pt x="10800" y="21599"/>
                  </a:moveTo>
                  <a:cubicBezTo>
                    <a:pt x="16756" y="21599"/>
                    <a:pt x="21600" y="16756"/>
                    <a:pt x="21600" y="10800"/>
                  </a:cubicBezTo>
                  <a:cubicBezTo>
                    <a:pt x="21600" y="4843"/>
                    <a:pt x="16756" y="0"/>
                    <a:pt x="10800" y="0"/>
                  </a:cubicBezTo>
                  <a:cubicBezTo>
                    <a:pt x="4843" y="0"/>
                    <a:pt x="0" y="4843"/>
                    <a:pt x="0" y="10800"/>
                  </a:cubicBezTo>
                  <a:cubicBezTo>
                    <a:pt x="0" y="16756"/>
                    <a:pt x="484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marL="0" marR="0" lvl="0" indent="0" algn="ctr" defTabSz="228555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125" name="AutoShape 109"/>
            <p:cNvSpPr>
              <a:spLocks/>
            </p:cNvSpPr>
            <p:nvPr/>
          </p:nvSpPr>
          <p:spPr bwMode="auto">
            <a:xfrm>
              <a:off x="2162719" y="4249228"/>
              <a:ext cx="257027" cy="34309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4" y="20170"/>
                  </a:moveTo>
                  <a:cubicBezTo>
                    <a:pt x="10885" y="20184"/>
                    <a:pt x="10830" y="20215"/>
                    <a:pt x="10782" y="20237"/>
                  </a:cubicBezTo>
                  <a:cubicBezTo>
                    <a:pt x="10774" y="20218"/>
                    <a:pt x="10707" y="20178"/>
                    <a:pt x="10666" y="20147"/>
                  </a:cubicBezTo>
                  <a:cubicBezTo>
                    <a:pt x="7368" y="17300"/>
                    <a:pt x="1799" y="12497"/>
                    <a:pt x="1799" y="8101"/>
                  </a:cubicBezTo>
                  <a:cubicBezTo>
                    <a:pt x="1799" y="4378"/>
                    <a:pt x="5838" y="1350"/>
                    <a:pt x="10800" y="1350"/>
                  </a:cubicBezTo>
                  <a:cubicBezTo>
                    <a:pt x="15762" y="1350"/>
                    <a:pt x="19800" y="4378"/>
                    <a:pt x="19800" y="8101"/>
                  </a:cubicBezTo>
                  <a:cubicBezTo>
                    <a:pt x="19800" y="12497"/>
                    <a:pt x="14231" y="17300"/>
                    <a:pt x="10904" y="20170"/>
                  </a:cubicBezTo>
                  <a:moveTo>
                    <a:pt x="10800" y="0"/>
                  </a:moveTo>
                  <a:cubicBezTo>
                    <a:pt x="4844" y="0"/>
                    <a:pt x="0" y="3588"/>
                    <a:pt x="0" y="8101"/>
                  </a:cubicBezTo>
                  <a:cubicBezTo>
                    <a:pt x="0" y="12826"/>
                    <a:pt x="5400" y="17660"/>
                    <a:pt x="9337" y="21056"/>
                  </a:cubicBezTo>
                  <a:cubicBezTo>
                    <a:pt x="9352" y="21070"/>
                    <a:pt x="9984" y="21599"/>
                    <a:pt x="10766" y="21599"/>
                  </a:cubicBezTo>
                  <a:lnTo>
                    <a:pt x="10834" y="21599"/>
                  </a:lnTo>
                  <a:cubicBezTo>
                    <a:pt x="11615" y="21599"/>
                    <a:pt x="12247" y="21070"/>
                    <a:pt x="12262" y="21056"/>
                  </a:cubicBezTo>
                  <a:cubicBezTo>
                    <a:pt x="16200" y="17660"/>
                    <a:pt x="21599" y="12826"/>
                    <a:pt x="21599" y="8101"/>
                  </a:cubicBezTo>
                  <a:cubicBezTo>
                    <a:pt x="21599" y="3588"/>
                    <a:pt x="1675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marL="0" marR="0" lvl="0" indent="0" algn="ctr" defTabSz="228555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</p:grpSp>
      <p:sp>
        <p:nvSpPr>
          <p:cNvPr id="126" name="Rectangle 125"/>
          <p:cNvSpPr/>
          <p:nvPr userDrawn="1"/>
        </p:nvSpPr>
        <p:spPr>
          <a:xfrm>
            <a:off x="8547815" y="4991030"/>
            <a:ext cx="1645920" cy="1146468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>
            <a:spAutoFit/>
          </a:bodyPr>
          <a:lstStyle/>
          <a:p>
            <a:pPr marL="0" marR="0" lvl="0" indent="0" algn="l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Kolkata (India)</a:t>
            </a:r>
          </a:p>
          <a:p>
            <a:pPr marL="0" marR="0" lvl="0" indent="0" algn="l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Calsoft </a:t>
            </a:r>
            <a:r>
              <a:rPr kumimoji="0" lang="en-US" sz="10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Inc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,</a:t>
            </a:r>
          </a:p>
          <a:p>
            <a:pPr marL="0" marR="0" lvl="0" indent="0" algn="l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EcoCentre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 </a:t>
            </a:r>
            <a:r>
              <a:rPr kumimoji="0" lang="en-US" sz="10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Ambuja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  <a:ea typeface="+mn-ea"/>
              <a:cs typeface="+mn-cs"/>
            </a:endParaRPr>
          </a:p>
          <a:p>
            <a:pPr marL="0" marR="0" lvl="0" indent="0" algn="l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Neotia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 4, Street Number 13, EM Block, Sector V, </a:t>
            </a:r>
            <a:r>
              <a:rPr kumimoji="0" lang="en-US" sz="10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Bidhannagar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, </a:t>
            </a:r>
          </a:p>
          <a:p>
            <a:pPr marL="0" marR="0" lvl="0" indent="0" algn="l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West Bengal - 700091</a:t>
            </a:r>
          </a:p>
        </p:txBody>
      </p:sp>
      <p:grpSp>
        <p:nvGrpSpPr>
          <p:cNvPr id="127" name="Group 126"/>
          <p:cNvGrpSpPr/>
          <p:nvPr userDrawn="1"/>
        </p:nvGrpSpPr>
        <p:grpSpPr>
          <a:xfrm>
            <a:off x="8275605" y="4991030"/>
            <a:ext cx="192476" cy="256927"/>
            <a:chOff x="2162719" y="4249228"/>
            <a:chExt cx="257027" cy="343093"/>
          </a:xfrm>
          <a:solidFill>
            <a:srgbClr val="36B6B5"/>
          </a:solidFill>
        </p:grpSpPr>
        <p:sp>
          <p:nvSpPr>
            <p:cNvPr id="128" name="AutoShape 108"/>
            <p:cNvSpPr>
              <a:spLocks/>
            </p:cNvSpPr>
            <p:nvPr/>
          </p:nvSpPr>
          <p:spPr bwMode="auto">
            <a:xfrm>
              <a:off x="2226536" y="4313630"/>
              <a:ext cx="128807" cy="1288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"/>
                  </a:moveTo>
                  <a:cubicBezTo>
                    <a:pt x="15764" y="1800"/>
                    <a:pt x="19800" y="5835"/>
                    <a:pt x="19800" y="10800"/>
                  </a:cubicBezTo>
                  <a:cubicBezTo>
                    <a:pt x="19800" y="15764"/>
                    <a:pt x="15764" y="19800"/>
                    <a:pt x="10800" y="19800"/>
                  </a:cubicBezTo>
                  <a:cubicBezTo>
                    <a:pt x="5835" y="19800"/>
                    <a:pt x="1800" y="15764"/>
                    <a:pt x="1800" y="10800"/>
                  </a:cubicBezTo>
                  <a:cubicBezTo>
                    <a:pt x="1800" y="5835"/>
                    <a:pt x="5835" y="1800"/>
                    <a:pt x="10800" y="1800"/>
                  </a:cubicBezTo>
                  <a:moveTo>
                    <a:pt x="10800" y="21599"/>
                  </a:moveTo>
                  <a:cubicBezTo>
                    <a:pt x="16756" y="21599"/>
                    <a:pt x="21600" y="16756"/>
                    <a:pt x="21600" y="10800"/>
                  </a:cubicBezTo>
                  <a:cubicBezTo>
                    <a:pt x="21600" y="4843"/>
                    <a:pt x="16756" y="0"/>
                    <a:pt x="10800" y="0"/>
                  </a:cubicBezTo>
                  <a:cubicBezTo>
                    <a:pt x="4843" y="0"/>
                    <a:pt x="0" y="4843"/>
                    <a:pt x="0" y="10800"/>
                  </a:cubicBezTo>
                  <a:cubicBezTo>
                    <a:pt x="0" y="16756"/>
                    <a:pt x="484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marL="0" marR="0" lvl="0" indent="0" algn="ctr" defTabSz="228555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129" name="AutoShape 109"/>
            <p:cNvSpPr>
              <a:spLocks/>
            </p:cNvSpPr>
            <p:nvPr/>
          </p:nvSpPr>
          <p:spPr bwMode="auto">
            <a:xfrm>
              <a:off x="2162719" y="4249228"/>
              <a:ext cx="257027" cy="34309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4" y="20170"/>
                  </a:moveTo>
                  <a:cubicBezTo>
                    <a:pt x="10885" y="20184"/>
                    <a:pt x="10830" y="20215"/>
                    <a:pt x="10782" y="20237"/>
                  </a:cubicBezTo>
                  <a:cubicBezTo>
                    <a:pt x="10774" y="20218"/>
                    <a:pt x="10707" y="20178"/>
                    <a:pt x="10666" y="20147"/>
                  </a:cubicBezTo>
                  <a:cubicBezTo>
                    <a:pt x="7368" y="17300"/>
                    <a:pt x="1799" y="12497"/>
                    <a:pt x="1799" y="8101"/>
                  </a:cubicBezTo>
                  <a:cubicBezTo>
                    <a:pt x="1799" y="4378"/>
                    <a:pt x="5838" y="1350"/>
                    <a:pt x="10800" y="1350"/>
                  </a:cubicBezTo>
                  <a:cubicBezTo>
                    <a:pt x="15762" y="1350"/>
                    <a:pt x="19800" y="4378"/>
                    <a:pt x="19800" y="8101"/>
                  </a:cubicBezTo>
                  <a:cubicBezTo>
                    <a:pt x="19800" y="12497"/>
                    <a:pt x="14231" y="17300"/>
                    <a:pt x="10904" y="20170"/>
                  </a:cubicBezTo>
                  <a:moveTo>
                    <a:pt x="10800" y="0"/>
                  </a:moveTo>
                  <a:cubicBezTo>
                    <a:pt x="4844" y="0"/>
                    <a:pt x="0" y="3588"/>
                    <a:pt x="0" y="8101"/>
                  </a:cubicBezTo>
                  <a:cubicBezTo>
                    <a:pt x="0" y="12826"/>
                    <a:pt x="5400" y="17660"/>
                    <a:pt x="9337" y="21056"/>
                  </a:cubicBezTo>
                  <a:cubicBezTo>
                    <a:pt x="9352" y="21070"/>
                    <a:pt x="9984" y="21599"/>
                    <a:pt x="10766" y="21599"/>
                  </a:cubicBezTo>
                  <a:lnTo>
                    <a:pt x="10834" y="21599"/>
                  </a:lnTo>
                  <a:cubicBezTo>
                    <a:pt x="11615" y="21599"/>
                    <a:pt x="12247" y="21070"/>
                    <a:pt x="12262" y="21056"/>
                  </a:cubicBezTo>
                  <a:cubicBezTo>
                    <a:pt x="16200" y="17660"/>
                    <a:pt x="21599" y="12826"/>
                    <a:pt x="21599" y="8101"/>
                  </a:cubicBezTo>
                  <a:cubicBezTo>
                    <a:pt x="21599" y="3588"/>
                    <a:pt x="1675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marL="0" marR="0" lvl="0" indent="0" algn="ctr" defTabSz="228555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</p:grpSp>
      <p:sp>
        <p:nvSpPr>
          <p:cNvPr id="130" name="Rectangle 129"/>
          <p:cNvSpPr/>
          <p:nvPr userDrawn="1"/>
        </p:nvSpPr>
        <p:spPr>
          <a:xfrm>
            <a:off x="10510936" y="4991030"/>
            <a:ext cx="1645920" cy="1146468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>
            <a:spAutoFit/>
          </a:bodyPr>
          <a:lstStyle/>
          <a:p>
            <a:pPr marL="0" marR="0" lvl="0" indent="0" algn="l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Indore (India)</a:t>
            </a:r>
          </a:p>
          <a:p>
            <a:pPr marL="0" marR="0" lvl="0" indent="0" algn="l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Calsoft Inc. Brilliant Solitaire, Ground floor, Plot No. 6-A, </a:t>
            </a:r>
          </a:p>
          <a:p>
            <a:pPr marL="0" marR="0" lvl="0" indent="0" algn="l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Scheme No. 78-II,</a:t>
            </a:r>
          </a:p>
          <a:p>
            <a:pPr marL="0" marR="0" lvl="0" indent="0" algn="l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Vijay Nagar, </a:t>
            </a:r>
          </a:p>
          <a:p>
            <a:pPr marL="0" marR="0" lvl="0" indent="0" algn="l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Indore - 452010</a:t>
            </a:r>
          </a:p>
        </p:txBody>
      </p:sp>
      <p:grpSp>
        <p:nvGrpSpPr>
          <p:cNvPr id="131" name="Group 130"/>
          <p:cNvGrpSpPr/>
          <p:nvPr userDrawn="1"/>
        </p:nvGrpSpPr>
        <p:grpSpPr>
          <a:xfrm>
            <a:off x="10238724" y="4991030"/>
            <a:ext cx="192476" cy="256927"/>
            <a:chOff x="2162719" y="4249228"/>
            <a:chExt cx="257027" cy="343093"/>
          </a:xfrm>
          <a:solidFill>
            <a:srgbClr val="36B6B5"/>
          </a:solidFill>
        </p:grpSpPr>
        <p:sp>
          <p:nvSpPr>
            <p:cNvPr id="132" name="AutoShape 108"/>
            <p:cNvSpPr>
              <a:spLocks/>
            </p:cNvSpPr>
            <p:nvPr/>
          </p:nvSpPr>
          <p:spPr bwMode="auto">
            <a:xfrm>
              <a:off x="2226536" y="4313630"/>
              <a:ext cx="128807" cy="1288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"/>
                  </a:moveTo>
                  <a:cubicBezTo>
                    <a:pt x="15764" y="1800"/>
                    <a:pt x="19800" y="5835"/>
                    <a:pt x="19800" y="10800"/>
                  </a:cubicBezTo>
                  <a:cubicBezTo>
                    <a:pt x="19800" y="15764"/>
                    <a:pt x="15764" y="19800"/>
                    <a:pt x="10800" y="19800"/>
                  </a:cubicBezTo>
                  <a:cubicBezTo>
                    <a:pt x="5835" y="19800"/>
                    <a:pt x="1800" y="15764"/>
                    <a:pt x="1800" y="10800"/>
                  </a:cubicBezTo>
                  <a:cubicBezTo>
                    <a:pt x="1800" y="5835"/>
                    <a:pt x="5835" y="1800"/>
                    <a:pt x="10800" y="1800"/>
                  </a:cubicBezTo>
                  <a:moveTo>
                    <a:pt x="10800" y="21599"/>
                  </a:moveTo>
                  <a:cubicBezTo>
                    <a:pt x="16756" y="21599"/>
                    <a:pt x="21600" y="16756"/>
                    <a:pt x="21600" y="10800"/>
                  </a:cubicBezTo>
                  <a:cubicBezTo>
                    <a:pt x="21600" y="4843"/>
                    <a:pt x="16756" y="0"/>
                    <a:pt x="10800" y="0"/>
                  </a:cubicBezTo>
                  <a:cubicBezTo>
                    <a:pt x="4843" y="0"/>
                    <a:pt x="0" y="4843"/>
                    <a:pt x="0" y="10800"/>
                  </a:cubicBezTo>
                  <a:cubicBezTo>
                    <a:pt x="0" y="16756"/>
                    <a:pt x="484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marL="0" marR="0" lvl="0" indent="0" algn="ctr" defTabSz="228555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133" name="AutoShape 109"/>
            <p:cNvSpPr>
              <a:spLocks/>
            </p:cNvSpPr>
            <p:nvPr/>
          </p:nvSpPr>
          <p:spPr bwMode="auto">
            <a:xfrm>
              <a:off x="2162719" y="4249228"/>
              <a:ext cx="257027" cy="34309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4" y="20170"/>
                  </a:moveTo>
                  <a:cubicBezTo>
                    <a:pt x="10885" y="20184"/>
                    <a:pt x="10830" y="20215"/>
                    <a:pt x="10782" y="20237"/>
                  </a:cubicBezTo>
                  <a:cubicBezTo>
                    <a:pt x="10774" y="20218"/>
                    <a:pt x="10707" y="20178"/>
                    <a:pt x="10666" y="20147"/>
                  </a:cubicBezTo>
                  <a:cubicBezTo>
                    <a:pt x="7368" y="17300"/>
                    <a:pt x="1799" y="12497"/>
                    <a:pt x="1799" y="8101"/>
                  </a:cubicBezTo>
                  <a:cubicBezTo>
                    <a:pt x="1799" y="4378"/>
                    <a:pt x="5838" y="1350"/>
                    <a:pt x="10800" y="1350"/>
                  </a:cubicBezTo>
                  <a:cubicBezTo>
                    <a:pt x="15762" y="1350"/>
                    <a:pt x="19800" y="4378"/>
                    <a:pt x="19800" y="8101"/>
                  </a:cubicBezTo>
                  <a:cubicBezTo>
                    <a:pt x="19800" y="12497"/>
                    <a:pt x="14231" y="17300"/>
                    <a:pt x="10904" y="20170"/>
                  </a:cubicBezTo>
                  <a:moveTo>
                    <a:pt x="10800" y="0"/>
                  </a:moveTo>
                  <a:cubicBezTo>
                    <a:pt x="4844" y="0"/>
                    <a:pt x="0" y="3588"/>
                    <a:pt x="0" y="8101"/>
                  </a:cubicBezTo>
                  <a:cubicBezTo>
                    <a:pt x="0" y="12826"/>
                    <a:pt x="5400" y="17660"/>
                    <a:pt x="9337" y="21056"/>
                  </a:cubicBezTo>
                  <a:cubicBezTo>
                    <a:pt x="9352" y="21070"/>
                    <a:pt x="9984" y="21599"/>
                    <a:pt x="10766" y="21599"/>
                  </a:cubicBezTo>
                  <a:lnTo>
                    <a:pt x="10834" y="21599"/>
                  </a:lnTo>
                  <a:cubicBezTo>
                    <a:pt x="11615" y="21599"/>
                    <a:pt x="12247" y="21070"/>
                    <a:pt x="12262" y="21056"/>
                  </a:cubicBezTo>
                  <a:cubicBezTo>
                    <a:pt x="16200" y="17660"/>
                    <a:pt x="21599" y="12826"/>
                    <a:pt x="21599" y="8101"/>
                  </a:cubicBezTo>
                  <a:cubicBezTo>
                    <a:pt x="21599" y="3588"/>
                    <a:pt x="1675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marL="0" marR="0" lvl="0" indent="0" algn="ctr" defTabSz="228555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</p:grpSp>
      <p:pic>
        <p:nvPicPr>
          <p:cNvPr id="134" name="Picture 133">
            <a:hlinkClick r:id="rId10"/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458" y="1077847"/>
            <a:ext cx="332682" cy="332682"/>
          </a:xfrm>
          <a:prstGeom prst="rect">
            <a:avLst/>
          </a:prstGeom>
        </p:spPr>
      </p:pic>
      <p:sp>
        <p:nvSpPr>
          <p:cNvPr id="135" name="Freeform 134">
            <a:hlinkClick r:id="rId9"/>
          </p:cNvPr>
          <p:cNvSpPr>
            <a:spLocks/>
          </p:cNvSpPr>
          <p:nvPr userDrawn="1"/>
        </p:nvSpPr>
        <p:spPr bwMode="auto">
          <a:xfrm>
            <a:off x="7256120" y="1067976"/>
            <a:ext cx="168275" cy="352425"/>
          </a:xfrm>
          <a:custGeom>
            <a:avLst/>
            <a:gdLst>
              <a:gd name="T0" fmla="*/ 106 w 106"/>
              <a:gd name="T1" fmla="*/ 37 h 222"/>
              <a:gd name="T2" fmla="*/ 106 w 106"/>
              <a:gd name="T3" fmla="*/ 37 h 222"/>
              <a:gd name="T4" fmla="*/ 102 w 106"/>
              <a:gd name="T5" fmla="*/ 41 h 222"/>
              <a:gd name="T6" fmla="*/ 79 w 106"/>
              <a:gd name="T7" fmla="*/ 41 h 222"/>
              <a:gd name="T8" fmla="*/ 79 w 106"/>
              <a:gd name="T9" fmla="*/ 41 h 222"/>
              <a:gd name="T10" fmla="*/ 72 w 106"/>
              <a:gd name="T11" fmla="*/ 41 h 222"/>
              <a:gd name="T12" fmla="*/ 68 w 106"/>
              <a:gd name="T13" fmla="*/ 48 h 222"/>
              <a:gd name="T14" fmla="*/ 68 w 106"/>
              <a:gd name="T15" fmla="*/ 70 h 222"/>
              <a:gd name="T16" fmla="*/ 102 w 106"/>
              <a:gd name="T17" fmla="*/ 70 h 222"/>
              <a:gd name="T18" fmla="*/ 102 w 106"/>
              <a:gd name="T19" fmla="*/ 70 h 222"/>
              <a:gd name="T20" fmla="*/ 106 w 106"/>
              <a:gd name="T21" fmla="*/ 74 h 222"/>
              <a:gd name="T22" fmla="*/ 102 w 106"/>
              <a:gd name="T23" fmla="*/ 107 h 222"/>
              <a:gd name="T24" fmla="*/ 102 w 106"/>
              <a:gd name="T25" fmla="*/ 107 h 222"/>
              <a:gd name="T26" fmla="*/ 98 w 106"/>
              <a:gd name="T27" fmla="*/ 111 h 222"/>
              <a:gd name="T28" fmla="*/ 68 w 106"/>
              <a:gd name="T29" fmla="*/ 111 h 222"/>
              <a:gd name="T30" fmla="*/ 68 w 106"/>
              <a:gd name="T31" fmla="*/ 218 h 222"/>
              <a:gd name="T32" fmla="*/ 68 w 106"/>
              <a:gd name="T33" fmla="*/ 218 h 222"/>
              <a:gd name="T34" fmla="*/ 68 w 106"/>
              <a:gd name="T35" fmla="*/ 222 h 222"/>
              <a:gd name="T36" fmla="*/ 26 w 106"/>
              <a:gd name="T37" fmla="*/ 222 h 222"/>
              <a:gd name="T38" fmla="*/ 26 w 106"/>
              <a:gd name="T39" fmla="*/ 222 h 222"/>
              <a:gd name="T40" fmla="*/ 23 w 106"/>
              <a:gd name="T41" fmla="*/ 218 h 222"/>
              <a:gd name="T42" fmla="*/ 23 w 106"/>
              <a:gd name="T43" fmla="*/ 111 h 222"/>
              <a:gd name="T44" fmla="*/ 23 w 106"/>
              <a:gd name="T45" fmla="*/ 111 h 222"/>
              <a:gd name="T46" fmla="*/ 4 w 106"/>
              <a:gd name="T47" fmla="*/ 111 h 222"/>
              <a:gd name="T48" fmla="*/ 4 w 106"/>
              <a:gd name="T49" fmla="*/ 111 h 222"/>
              <a:gd name="T50" fmla="*/ 0 w 106"/>
              <a:gd name="T51" fmla="*/ 107 h 222"/>
              <a:gd name="T52" fmla="*/ 0 w 106"/>
              <a:gd name="T53" fmla="*/ 74 h 222"/>
              <a:gd name="T54" fmla="*/ 0 w 106"/>
              <a:gd name="T55" fmla="*/ 74 h 222"/>
              <a:gd name="T56" fmla="*/ 4 w 106"/>
              <a:gd name="T57" fmla="*/ 70 h 222"/>
              <a:gd name="T58" fmla="*/ 23 w 106"/>
              <a:gd name="T59" fmla="*/ 70 h 222"/>
              <a:gd name="T60" fmla="*/ 23 w 106"/>
              <a:gd name="T61" fmla="*/ 41 h 222"/>
              <a:gd name="T62" fmla="*/ 23 w 106"/>
              <a:gd name="T63" fmla="*/ 41 h 222"/>
              <a:gd name="T64" fmla="*/ 26 w 106"/>
              <a:gd name="T65" fmla="*/ 26 h 222"/>
              <a:gd name="T66" fmla="*/ 34 w 106"/>
              <a:gd name="T67" fmla="*/ 11 h 222"/>
              <a:gd name="T68" fmla="*/ 49 w 106"/>
              <a:gd name="T69" fmla="*/ 4 h 222"/>
              <a:gd name="T70" fmla="*/ 64 w 106"/>
              <a:gd name="T71" fmla="*/ 0 h 222"/>
              <a:gd name="T72" fmla="*/ 102 w 106"/>
              <a:gd name="T73" fmla="*/ 0 h 222"/>
              <a:gd name="T74" fmla="*/ 102 w 106"/>
              <a:gd name="T75" fmla="*/ 0 h 222"/>
              <a:gd name="T76" fmla="*/ 106 w 106"/>
              <a:gd name="T77" fmla="*/ 4 h 222"/>
              <a:gd name="T78" fmla="*/ 106 w 106"/>
              <a:gd name="T79" fmla="*/ 37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6" h="222">
                <a:moveTo>
                  <a:pt x="106" y="37"/>
                </a:moveTo>
                <a:lnTo>
                  <a:pt x="106" y="37"/>
                </a:lnTo>
                <a:lnTo>
                  <a:pt x="102" y="41"/>
                </a:lnTo>
                <a:lnTo>
                  <a:pt x="79" y="41"/>
                </a:lnTo>
                <a:lnTo>
                  <a:pt x="79" y="41"/>
                </a:lnTo>
                <a:lnTo>
                  <a:pt x="72" y="41"/>
                </a:lnTo>
                <a:lnTo>
                  <a:pt x="68" y="48"/>
                </a:lnTo>
                <a:lnTo>
                  <a:pt x="68" y="70"/>
                </a:lnTo>
                <a:lnTo>
                  <a:pt x="102" y="70"/>
                </a:lnTo>
                <a:lnTo>
                  <a:pt x="102" y="70"/>
                </a:lnTo>
                <a:lnTo>
                  <a:pt x="106" y="74"/>
                </a:lnTo>
                <a:lnTo>
                  <a:pt x="102" y="107"/>
                </a:lnTo>
                <a:lnTo>
                  <a:pt x="102" y="107"/>
                </a:lnTo>
                <a:lnTo>
                  <a:pt x="98" y="111"/>
                </a:lnTo>
                <a:lnTo>
                  <a:pt x="68" y="111"/>
                </a:lnTo>
                <a:lnTo>
                  <a:pt x="68" y="218"/>
                </a:lnTo>
                <a:lnTo>
                  <a:pt x="68" y="218"/>
                </a:lnTo>
                <a:lnTo>
                  <a:pt x="68" y="222"/>
                </a:lnTo>
                <a:lnTo>
                  <a:pt x="26" y="222"/>
                </a:lnTo>
                <a:lnTo>
                  <a:pt x="26" y="222"/>
                </a:lnTo>
                <a:lnTo>
                  <a:pt x="23" y="218"/>
                </a:lnTo>
                <a:lnTo>
                  <a:pt x="23" y="111"/>
                </a:lnTo>
                <a:lnTo>
                  <a:pt x="23" y="111"/>
                </a:lnTo>
                <a:lnTo>
                  <a:pt x="4" y="111"/>
                </a:lnTo>
                <a:lnTo>
                  <a:pt x="4" y="111"/>
                </a:lnTo>
                <a:lnTo>
                  <a:pt x="0" y="107"/>
                </a:lnTo>
                <a:lnTo>
                  <a:pt x="0" y="74"/>
                </a:lnTo>
                <a:lnTo>
                  <a:pt x="0" y="74"/>
                </a:lnTo>
                <a:lnTo>
                  <a:pt x="4" y="70"/>
                </a:lnTo>
                <a:lnTo>
                  <a:pt x="23" y="70"/>
                </a:lnTo>
                <a:lnTo>
                  <a:pt x="23" y="41"/>
                </a:lnTo>
                <a:lnTo>
                  <a:pt x="23" y="41"/>
                </a:lnTo>
                <a:lnTo>
                  <a:pt x="26" y="26"/>
                </a:lnTo>
                <a:lnTo>
                  <a:pt x="34" y="11"/>
                </a:lnTo>
                <a:lnTo>
                  <a:pt x="49" y="4"/>
                </a:lnTo>
                <a:lnTo>
                  <a:pt x="64" y="0"/>
                </a:lnTo>
                <a:lnTo>
                  <a:pt x="102" y="0"/>
                </a:lnTo>
                <a:lnTo>
                  <a:pt x="102" y="0"/>
                </a:lnTo>
                <a:lnTo>
                  <a:pt x="106" y="4"/>
                </a:lnTo>
                <a:lnTo>
                  <a:pt x="106" y="3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6B8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6" name="Freeform 6">
            <a:hlinkClick r:id="rId12"/>
          </p:cNvPr>
          <p:cNvSpPr>
            <a:spLocks noEditPoints="1"/>
          </p:cNvSpPr>
          <p:nvPr userDrawn="1"/>
        </p:nvSpPr>
        <p:spPr bwMode="auto">
          <a:xfrm>
            <a:off x="5983633" y="1123538"/>
            <a:ext cx="352425" cy="241300"/>
          </a:xfrm>
          <a:custGeom>
            <a:avLst/>
            <a:gdLst>
              <a:gd name="T0" fmla="*/ 192 w 222"/>
              <a:gd name="T1" fmla="*/ 0 h 152"/>
              <a:gd name="T2" fmla="*/ 26 w 222"/>
              <a:gd name="T3" fmla="*/ 0 h 152"/>
              <a:gd name="T4" fmla="*/ 26 w 222"/>
              <a:gd name="T5" fmla="*/ 0 h 152"/>
              <a:gd name="T6" fmla="*/ 15 w 222"/>
              <a:gd name="T7" fmla="*/ 0 h 152"/>
              <a:gd name="T8" fmla="*/ 7 w 222"/>
              <a:gd name="T9" fmla="*/ 7 h 152"/>
              <a:gd name="T10" fmla="*/ 0 w 222"/>
              <a:gd name="T11" fmla="*/ 15 h 152"/>
              <a:gd name="T12" fmla="*/ 0 w 222"/>
              <a:gd name="T13" fmla="*/ 26 h 152"/>
              <a:gd name="T14" fmla="*/ 0 w 222"/>
              <a:gd name="T15" fmla="*/ 122 h 152"/>
              <a:gd name="T16" fmla="*/ 0 w 222"/>
              <a:gd name="T17" fmla="*/ 122 h 152"/>
              <a:gd name="T18" fmla="*/ 0 w 222"/>
              <a:gd name="T19" fmla="*/ 133 h 152"/>
              <a:gd name="T20" fmla="*/ 7 w 222"/>
              <a:gd name="T21" fmla="*/ 144 h 152"/>
              <a:gd name="T22" fmla="*/ 15 w 222"/>
              <a:gd name="T23" fmla="*/ 148 h 152"/>
              <a:gd name="T24" fmla="*/ 26 w 222"/>
              <a:gd name="T25" fmla="*/ 152 h 152"/>
              <a:gd name="T26" fmla="*/ 192 w 222"/>
              <a:gd name="T27" fmla="*/ 152 h 152"/>
              <a:gd name="T28" fmla="*/ 192 w 222"/>
              <a:gd name="T29" fmla="*/ 152 h 152"/>
              <a:gd name="T30" fmla="*/ 203 w 222"/>
              <a:gd name="T31" fmla="*/ 148 h 152"/>
              <a:gd name="T32" fmla="*/ 211 w 222"/>
              <a:gd name="T33" fmla="*/ 144 h 152"/>
              <a:gd name="T34" fmla="*/ 218 w 222"/>
              <a:gd name="T35" fmla="*/ 133 h 152"/>
              <a:gd name="T36" fmla="*/ 222 w 222"/>
              <a:gd name="T37" fmla="*/ 122 h 152"/>
              <a:gd name="T38" fmla="*/ 222 w 222"/>
              <a:gd name="T39" fmla="*/ 26 h 152"/>
              <a:gd name="T40" fmla="*/ 222 w 222"/>
              <a:gd name="T41" fmla="*/ 26 h 152"/>
              <a:gd name="T42" fmla="*/ 218 w 222"/>
              <a:gd name="T43" fmla="*/ 15 h 152"/>
              <a:gd name="T44" fmla="*/ 211 w 222"/>
              <a:gd name="T45" fmla="*/ 7 h 152"/>
              <a:gd name="T46" fmla="*/ 203 w 222"/>
              <a:gd name="T47" fmla="*/ 0 h 152"/>
              <a:gd name="T48" fmla="*/ 192 w 222"/>
              <a:gd name="T49" fmla="*/ 0 h 152"/>
              <a:gd name="T50" fmla="*/ 192 w 222"/>
              <a:gd name="T51" fmla="*/ 0 h 152"/>
              <a:gd name="T52" fmla="*/ 143 w 222"/>
              <a:gd name="T53" fmla="*/ 78 h 152"/>
              <a:gd name="T54" fmla="*/ 90 w 222"/>
              <a:gd name="T55" fmla="*/ 104 h 152"/>
              <a:gd name="T56" fmla="*/ 90 w 222"/>
              <a:gd name="T57" fmla="*/ 104 h 152"/>
              <a:gd name="T58" fmla="*/ 90 w 222"/>
              <a:gd name="T59" fmla="*/ 104 h 152"/>
              <a:gd name="T60" fmla="*/ 86 w 222"/>
              <a:gd name="T61" fmla="*/ 100 h 152"/>
              <a:gd name="T62" fmla="*/ 86 w 222"/>
              <a:gd name="T63" fmla="*/ 48 h 152"/>
              <a:gd name="T64" fmla="*/ 86 w 222"/>
              <a:gd name="T65" fmla="*/ 48 h 152"/>
              <a:gd name="T66" fmla="*/ 90 w 222"/>
              <a:gd name="T67" fmla="*/ 44 h 152"/>
              <a:gd name="T68" fmla="*/ 90 w 222"/>
              <a:gd name="T69" fmla="*/ 44 h 152"/>
              <a:gd name="T70" fmla="*/ 143 w 222"/>
              <a:gd name="T71" fmla="*/ 70 h 152"/>
              <a:gd name="T72" fmla="*/ 143 w 222"/>
              <a:gd name="T73" fmla="*/ 70 h 152"/>
              <a:gd name="T74" fmla="*/ 143 w 222"/>
              <a:gd name="T75" fmla="*/ 74 h 152"/>
              <a:gd name="T76" fmla="*/ 143 w 222"/>
              <a:gd name="T77" fmla="*/ 78 h 152"/>
              <a:gd name="T78" fmla="*/ 143 w 222"/>
              <a:gd name="T79" fmla="*/ 78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22" h="152">
                <a:moveTo>
                  <a:pt x="192" y="0"/>
                </a:moveTo>
                <a:lnTo>
                  <a:pt x="26" y="0"/>
                </a:lnTo>
                <a:lnTo>
                  <a:pt x="26" y="0"/>
                </a:lnTo>
                <a:lnTo>
                  <a:pt x="15" y="0"/>
                </a:lnTo>
                <a:lnTo>
                  <a:pt x="7" y="7"/>
                </a:lnTo>
                <a:lnTo>
                  <a:pt x="0" y="15"/>
                </a:lnTo>
                <a:lnTo>
                  <a:pt x="0" y="26"/>
                </a:lnTo>
                <a:lnTo>
                  <a:pt x="0" y="122"/>
                </a:lnTo>
                <a:lnTo>
                  <a:pt x="0" y="122"/>
                </a:lnTo>
                <a:lnTo>
                  <a:pt x="0" y="133"/>
                </a:lnTo>
                <a:lnTo>
                  <a:pt x="7" y="144"/>
                </a:lnTo>
                <a:lnTo>
                  <a:pt x="15" y="148"/>
                </a:lnTo>
                <a:lnTo>
                  <a:pt x="26" y="152"/>
                </a:lnTo>
                <a:lnTo>
                  <a:pt x="192" y="152"/>
                </a:lnTo>
                <a:lnTo>
                  <a:pt x="192" y="152"/>
                </a:lnTo>
                <a:lnTo>
                  <a:pt x="203" y="148"/>
                </a:lnTo>
                <a:lnTo>
                  <a:pt x="211" y="144"/>
                </a:lnTo>
                <a:lnTo>
                  <a:pt x="218" y="133"/>
                </a:lnTo>
                <a:lnTo>
                  <a:pt x="222" y="122"/>
                </a:lnTo>
                <a:lnTo>
                  <a:pt x="222" y="26"/>
                </a:lnTo>
                <a:lnTo>
                  <a:pt x="222" y="26"/>
                </a:lnTo>
                <a:lnTo>
                  <a:pt x="218" y="15"/>
                </a:lnTo>
                <a:lnTo>
                  <a:pt x="211" y="7"/>
                </a:lnTo>
                <a:lnTo>
                  <a:pt x="203" y="0"/>
                </a:lnTo>
                <a:lnTo>
                  <a:pt x="192" y="0"/>
                </a:lnTo>
                <a:lnTo>
                  <a:pt x="192" y="0"/>
                </a:lnTo>
                <a:close/>
                <a:moveTo>
                  <a:pt x="143" y="78"/>
                </a:moveTo>
                <a:lnTo>
                  <a:pt x="90" y="104"/>
                </a:lnTo>
                <a:lnTo>
                  <a:pt x="90" y="104"/>
                </a:lnTo>
                <a:lnTo>
                  <a:pt x="90" y="104"/>
                </a:lnTo>
                <a:lnTo>
                  <a:pt x="86" y="100"/>
                </a:lnTo>
                <a:lnTo>
                  <a:pt x="86" y="48"/>
                </a:lnTo>
                <a:lnTo>
                  <a:pt x="86" y="48"/>
                </a:lnTo>
                <a:lnTo>
                  <a:pt x="90" y="44"/>
                </a:lnTo>
                <a:lnTo>
                  <a:pt x="90" y="44"/>
                </a:lnTo>
                <a:lnTo>
                  <a:pt x="143" y="70"/>
                </a:lnTo>
                <a:lnTo>
                  <a:pt x="143" y="70"/>
                </a:lnTo>
                <a:lnTo>
                  <a:pt x="143" y="74"/>
                </a:lnTo>
                <a:lnTo>
                  <a:pt x="143" y="78"/>
                </a:lnTo>
                <a:lnTo>
                  <a:pt x="143" y="7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6B8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Freeform 61">
            <a:hlinkClick r:id="rId13"/>
          </p:cNvPr>
          <p:cNvSpPr>
            <a:spLocks/>
          </p:cNvSpPr>
          <p:nvPr userDrawn="1"/>
        </p:nvSpPr>
        <p:spPr bwMode="auto">
          <a:xfrm>
            <a:off x="3514860" y="1090994"/>
            <a:ext cx="306387" cy="306388"/>
          </a:xfrm>
          <a:custGeom>
            <a:avLst/>
            <a:gdLst>
              <a:gd name="connsiteX0" fmla="*/ 103187 w 306387"/>
              <a:gd name="connsiteY0" fmla="*/ 95250 h 306388"/>
              <a:gd name="connsiteX1" fmla="*/ 161925 w 306387"/>
              <a:gd name="connsiteY1" fmla="*/ 95250 h 306388"/>
              <a:gd name="connsiteX2" fmla="*/ 168275 w 306387"/>
              <a:gd name="connsiteY2" fmla="*/ 100013 h 306388"/>
              <a:gd name="connsiteX3" fmla="*/ 168275 w 306387"/>
              <a:gd name="connsiteY3" fmla="*/ 136525 h 306388"/>
              <a:gd name="connsiteX4" fmla="*/ 174625 w 306387"/>
              <a:gd name="connsiteY4" fmla="*/ 123825 h 306388"/>
              <a:gd name="connsiteX5" fmla="*/ 198437 w 306387"/>
              <a:gd name="connsiteY5" fmla="*/ 106363 h 306388"/>
              <a:gd name="connsiteX6" fmla="*/ 222250 w 306387"/>
              <a:gd name="connsiteY6" fmla="*/ 100013 h 306388"/>
              <a:gd name="connsiteX7" fmla="*/ 252412 w 306387"/>
              <a:gd name="connsiteY7" fmla="*/ 95250 h 306388"/>
              <a:gd name="connsiteX8" fmla="*/ 276225 w 306387"/>
              <a:gd name="connsiteY8" fmla="*/ 106363 h 306388"/>
              <a:gd name="connsiteX9" fmla="*/ 293687 w 306387"/>
              <a:gd name="connsiteY9" fmla="*/ 123825 h 306388"/>
              <a:gd name="connsiteX10" fmla="*/ 306387 w 306387"/>
              <a:gd name="connsiteY10" fmla="*/ 147638 h 306388"/>
              <a:gd name="connsiteX11" fmla="*/ 306387 w 306387"/>
              <a:gd name="connsiteY11" fmla="*/ 165100 h 306388"/>
              <a:gd name="connsiteX12" fmla="*/ 306387 w 306387"/>
              <a:gd name="connsiteY12" fmla="*/ 300038 h 306388"/>
              <a:gd name="connsiteX13" fmla="*/ 306387 w 306387"/>
              <a:gd name="connsiteY13" fmla="*/ 306388 h 306388"/>
              <a:gd name="connsiteX14" fmla="*/ 239712 w 306387"/>
              <a:gd name="connsiteY14" fmla="*/ 306388 h 306388"/>
              <a:gd name="connsiteX15" fmla="*/ 239712 w 306387"/>
              <a:gd name="connsiteY15" fmla="*/ 300038 h 306388"/>
              <a:gd name="connsiteX16" fmla="*/ 239712 w 306387"/>
              <a:gd name="connsiteY16" fmla="*/ 176213 h 306388"/>
              <a:gd name="connsiteX17" fmla="*/ 233362 w 306387"/>
              <a:gd name="connsiteY17" fmla="*/ 165100 h 306388"/>
              <a:gd name="connsiteX18" fmla="*/ 222250 w 306387"/>
              <a:gd name="connsiteY18" fmla="*/ 153988 h 306388"/>
              <a:gd name="connsiteX19" fmla="*/ 204787 w 306387"/>
              <a:gd name="connsiteY19" fmla="*/ 153988 h 306388"/>
              <a:gd name="connsiteX20" fmla="*/ 179387 w 306387"/>
              <a:gd name="connsiteY20" fmla="*/ 171450 h 306388"/>
              <a:gd name="connsiteX21" fmla="*/ 168275 w 306387"/>
              <a:gd name="connsiteY21" fmla="*/ 188913 h 306388"/>
              <a:gd name="connsiteX22" fmla="*/ 168275 w 306387"/>
              <a:gd name="connsiteY22" fmla="*/ 195263 h 306388"/>
              <a:gd name="connsiteX23" fmla="*/ 168275 w 306387"/>
              <a:gd name="connsiteY23" fmla="*/ 300038 h 306388"/>
              <a:gd name="connsiteX24" fmla="*/ 161925 w 306387"/>
              <a:gd name="connsiteY24" fmla="*/ 306388 h 306388"/>
              <a:gd name="connsiteX25" fmla="*/ 103187 w 306387"/>
              <a:gd name="connsiteY25" fmla="*/ 306388 h 306388"/>
              <a:gd name="connsiteX26" fmla="*/ 96837 w 306387"/>
              <a:gd name="connsiteY26" fmla="*/ 300038 h 306388"/>
              <a:gd name="connsiteX27" fmla="*/ 96837 w 306387"/>
              <a:gd name="connsiteY27" fmla="*/ 100013 h 306388"/>
              <a:gd name="connsiteX28" fmla="*/ 6350 w 306387"/>
              <a:gd name="connsiteY28" fmla="*/ 95250 h 306388"/>
              <a:gd name="connsiteX29" fmla="*/ 66675 w 306387"/>
              <a:gd name="connsiteY29" fmla="*/ 95250 h 306388"/>
              <a:gd name="connsiteX30" fmla="*/ 73025 w 306387"/>
              <a:gd name="connsiteY30" fmla="*/ 100013 h 306388"/>
              <a:gd name="connsiteX31" fmla="*/ 73025 w 306387"/>
              <a:gd name="connsiteY31" fmla="*/ 200025 h 306388"/>
              <a:gd name="connsiteX32" fmla="*/ 73025 w 306387"/>
              <a:gd name="connsiteY32" fmla="*/ 300038 h 306388"/>
              <a:gd name="connsiteX33" fmla="*/ 66675 w 306387"/>
              <a:gd name="connsiteY33" fmla="*/ 306388 h 306388"/>
              <a:gd name="connsiteX34" fmla="*/ 6350 w 306387"/>
              <a:gd name="connsiteY34" fmla="*/ 306388 h 306388"/>
              <a:gd name="connsiteX35" fmla="*/ 0 w 306387"/>
              <a:gd name="connsiteY35" fmla="*/ 300038 h 306388"/>
              <a:gd name="connsiteX36" fmla="*/ 0 w 306387"/>
              <a:gd name="connsiteY36" fmla="*/ 100013 h 306388"/>
              <a:gd name="connsiteX37" fmla="*/ 36513 w 306387"/>
              <a:gd name="connsiteY37" fmla="*/ 0 h 306388"/>
              <a:gd name="connsiteX38" fmla="*/ 49213 w 306387"/>
              <a:gd name="connsiteY38" fmla="*/ 6350 h 306388"/>
              <a:gd name="connsiteX39" fmla="*/ 60325 w 306387"/>
              <a:gd name="connsiteY39" fmla="*/ 12700 h 306388"/>
              <a:gd name="connsiteX40" fmla="*/ 66675 w 306387"/>
              <a:gd name="connsiteY40" fmla="*/ 23813 h 306388"/>
              <a:gd name="connsiteX41" fmla="*/ 66675 w 306387"/>
              <a:gd name="connsiteY41" fmla="*/ 36513 h 306388"/>
              <a:gd name="connsiteX42" fmla="*/ 66675 w 306387"/>
              <a:gd name="connsiteY42" fmla="*/ 47625 h 306388"/>
              <a:gd name="connsiteX43" fmla="*/ 60325 w 306387"/>
              <a:gd name="connsiteY43" fmla="*/ 58738 h 306388"/>
              <a:gd name="connsiteX44" fmla="*/ 49213 w 306387"/>
              <a:gd name="connsiteY44" fmla="*/ 65088 h 306388"/>
              <a:gd name="connsiteX45" fmla="*/ 36513 w 306387"/>
              <a:gd name="connsiteY45" fmla="*/ 71438 h 306388"/>
              <a:gd name="connsiteX46" fmla="*/ 25400 w 306387"/>
              <a:gd name="connsiteY46" fmla="*/ 65088 h 306388"/>
              <a:gd name="connsiteX47" fmla="*/ 12700 w 306387"/>
              <a:gd name="connsiteY47" fmla="*/ 58738 h 306388"/>
              <a:gd name="connsiteX48" fmla="*/ 6350 w 306387"/>
              <a:gd name="connsiteY48" fmla="*/ 47625 h 306388"/>
              <a:gd name="connsiteX49" fmla="*/ 0 w 306387"/>
              <a:gd name="connsiteY49" fmla="*/ 36513 h 306388"/>
              <a:gd name="connsiteX50" fmla="*/ 6350 w 306387"/>
              <a:gd name="connsiteY50" fmla="*/ 23813 h 306388"/>
              <a:gd name="connsiteX51" fmla="*/ 12700 w 306387"/>
              <a:gd name="connsiteY51" fmla="*/ 12700 h 306388"/>
              <a:gd name="connsiteX52" fmla="*/ 25400 w 306387"/>
              <a:gd name="connsiteY52" fmla="*/ 6350 h 306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306387" h="306388">
                <a:moveTo>
                  <a:pt x="103187" y="95250"/>
                </a:moveTo>
                <a:lnTo>
                  <a:pt x="161925" y="95250"/>
                </a:lnTo>
                <a:lnTo>
                  <a:pt x="168275" y="100013"/>
                </a:lnTo>
                <a:lnTo>
                  <a:pt x="168275" y="136525"/>
                </a:lnTo>
                <a:lnTo>
                  <a:pt x="174625" y="123825"/>
                </a:lnTo>
                <a:lnTo>
                  <a:pt x="198437" y="106363"/>
                </a:lnTo>
                <a:lnTo>
                  <a:pt x="222250" y="100013"/>
                </a:lnTo>
                <a:lnTo>
                  <a:pt x="252412" y="95250"/>
                </a:lnTo>
                <a:lnTo>
                  <a:pt x="276225" y="106363"/>
                </a:lnTo>
                <a:lnTo>
                  <a:pt x="293687" y="123825"/>
                </a:lnTo>
                <a:lnTo>
                  <a:pt x="306387" y="147638"/>
                </a:lnTo>
                <a:lnTo>
                  <a:pt x="306387" y="165100"/>
                </a:lnTo>
                <a:lnTo>
                  <a:pt x="306387" y="300038"/>
                </a:lnTo>
                <a:lnTo>
                  <a:pt x="306387" y="306388"/>
                </a:lnTo>
                <a:lnTo>
                  <a:pt x="239712" y="306388"/>
                </a:lnTo>
                <a:lnTo>
                  <a:pt x="239712" y="300038"/>
                </a:lnTo>
                <a:lnTo>
                  <a:pt x="239712" y="176213"/>
                </a:lnTo>
                <a:lnTo>
                  <a:pt x="233362" y="165100"/>
                </a:lnTo>
                <a:lnTo>
                  <a:pt x="222250" y="153988"/>
                </a:lnTo>
                <a:lnTo>
                  <a:pt x="204787" y="153988"/>
                </a:lnTo>
                <a:lnTo>
                  <a:pt x="179387" y="171450"/>
                </a:lnTo>
                <a:lnTo>
                  <a:pt x="168275" y="188913"/>
                </a:lnTo>
                <a:lnTo>
                  <a:pt x="168275" y="195263"/>
                </a:lnTo>
                <a:lnTo>
                  <a:pt x="168275" y="300038"/>
                </a:lnTo>
                <a:lnTo>
                  <a:pt x="161925" y="306388"/>
                </a:lnTo>
                <a:lnTo>
                  <a:pt x="103187" y="306388"/>
                </a:lnTo>
                <a:lnTo>
                  <a:pt x="96837" y="300038"/>
                </a:lnTo>
                <a:lnTo>
                  <a:pt x="96837" y="100013"/>
                </a:lnTo>
                <a:close/>
                <a:moveTo>
                  <a:pt x="6350" y="95250"/>
                </a:moveTo>
                <a:lnTo>
                  <a:pt x="66675" y="95250"/>
                </a:lnTo>
                <a:lnTo>
                  <a:pt x="73025" y="100013"/>
                </a:lnTo>
                <a:lnTo>
                  <a:pt x="73025" y="200025"/>
                </a:lnTo>
                <a:lnTo>
                  <a:pt x="73025" y="300038"/>
                </a:lnTo>
                <a:lnTo>
                  <a:pt x="66675" y="306388"/>
                </a:lnTo>
                <a:lnTo>
                  <a:pt x="6350" y="306388"/>
                </a:lnTo>
                <a:lnTo>
                  <a:pt x="0" y="300038"/>
                </a:lnTo>
                <a:lnTo>
                  <a:pt x="0" y="100013"/>
                </a:lnTo>
                <a:close/>
                <a:moveTo>
                  <a:pt x="36513" y="0"/>
                </a:moveTo>
                <a:lnTo>
                  <a:pt x="49213" y="6350"/>
                </a:lnTo>
                <a:lnTo>
                  <a:pt x="60325" y="12700"/>
                </a:lnTo>
                <a:lnTo>
                  <a:pt x="66675" y="23813"/>
                </a:lnTo>
                <a:lnTo>
                  <a:pt x="66675" y="36513"/>
                </a:lnTo>
                <a:lnTo>
                  <a:pt x="66675" y="47625"/>
                </a:lnTo>
                <a:lnTo>
                  <a:pt x="60325" y="58738"/>
                </a:lnTo>
                <a:lnTo>
                  <a:pt x="49213" y="65088"/>
                </a:lnTo>
                <a:lnTo>
                  <a:pt x="36513" y="71438"/>
                </a:lnTo>
                <a:lnTo>
                  <a:pt x="25400" y="65088"/>
                </a:lnTo>
                <a:lnTo>
                  <a:pt x="12700" y="58738"/>
                </a:lnTo>
                <a:lnTo>
                  <a:pt x="6350" y="47625"/>
                </a:lnTo>
                <a:lnTo>
                  <a:pt x="0" y="36513"/>
                </a:lnTo>
                <a:lnTo>
                  <a:pt x="6350" y="23813"/>
                </a:lnTo>
                <a:lnTo>
                  <a:pt x="12700" y="12700"/>
                </a:lnTo>
                <a:lnTo>
                  <a:pt x="25400" y="63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6B8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1" name="Freeform 10">
            <a:hlinkClick r:id="rId14"/>
          </p:cNvPr>
          <p:cNvSpPr>
            <a:spLocks/>
          </p:cNvSpPr>
          <p:nvPr userDrawn="1"/>
        </p:nvSpPr>
        <p:spPr bwMode="auto">
          <a:xfrm>
            <a:off x="4741309" y="1111632"/>
            <a:ext cx="322262" cy="265113"/>
          </a:xfrm>
          <a:custGeom>
            <a:avLst/>
            <a:gdLst>
              <a:gd name="T0" fmla="*/ 64 w 203"/>
              <a:gd name="T1" fmla="*/ 167 h 167"/>
              <a:gd name="T2" fmla="*/ 56 w 203"/>
              <a:gd name="T3" fmla="*/ 167 h 167"/>
              <a:gd name="T4" fmla="*/ 56 w 203"/>
              <a:gd name="T5" fmla="*/ 167 h 167"/>
              <a:gd name="T6" fmla="*/ 15 w 203"/>
              <a:gd name="T7" fmla="*/ 156 h 167"/>
              <a:gd name="T8" fmla="*/ 0 w 203"/>
              <a:gd name="T9" fmla="*/ 148 h 167"/>
              <a:gd name="T10" fmla="*/ 15 w 203"/>
              <a:gd name="T11" fmla="*/ 148 h 167"/>
              <a:gd name="T12" fmla="*/ 30 w 203"/>
              <a:gd name="T13" fmla="*/ 145 h 167"/>
              <a:gd name="T14" fmla="*/ 60 w 203"/>
              <a:gd name="T15" fmla="*/ 130 h 167"/>
              <a:gd name="T16" fmla="*/ 45 w 203"/>
              <a:gd name="T17" fmla="*/ 126 h 167"/>
              <a:gd name="T18" fmla="*/ 22 w 203"/>
              <a:gd name="T19" fmla="*/ 111 h 167"/>
              <a:gd name="T20" fmla="*/ 22 w 203"/>
              <a:gd name="T21" fmla="*/ 100 h 167"/>
              <a:gd name="T22" fmla="*/ 37 w 203"/>
              <a:gd name="T23" fmla="*/ 100 h 167"/>
              <a:gd name="T24" fmla="*/ 22 w 203"/>
              <a:gd name="T25" fmla="*/ 93 h 167"/>
              <a:gd name="T26" fmla="*/ 7 w 203"/>
              <a:gd name="T27" fmla="*/ 71 h 167"/>
              <a:gd name="T28" fmla="*/ 7 w 203"/>
              <a:gd name="T29" fmla="*/ 59 h 167"/>
              <a:gd name="T30" fmla="*/ 22 w 203"/>
              <a:gd name="T31" fmla="*/ 63 h 167"/>
              <a:gd name="T32" fmla="*/ 22 w 203"/>
              <a:gd name="T33" fmla="*/ 59 h 167"/>
              <a:gd name="T34" fmla="*/ 7 w 203"/>
              <a:gd name="T35" fmla="*/ 37 h 167"/>
              <a:gd name="T36" fmla="*/ 11 w 203"/>
              <a:gd name="T37" fmla="*/ 11 h 167"/>
              <a:gd name="T38" fmla="*/ 11 w 203"/>
              <a:gd name="T39" fmla="*/ 8 h 167"/>
              <a:gd name="T40" fmla="*/ 15 w 203"/>
              <a:gd name="T41" fmla="*/ 11 h 167"/>
              <a:gd name="T42" fmla="*/ 49 w 203"/>
              <a:gd name="T43" fmla="*/ 41 h 167"/>
              <a:gd name="T44" fmla="*/ 94 w 203"/>
              <a:gd name="T45" fmla="*/ 52 h 167"/>
              <a:gd name="T46" fmla="*/ 97 w 203"/>
              <a:gd name="T47" fmla="*/ 52 h 167"/>
              <a:gd name="T48" fmla="*/ 97 w 203"/>
              <a:gd name="T49" fmla="*/ 48 h 167"/>
              <a:gd name="T50" fmla="*/ 97 w 203"/>
              <a:gd name="T51" fmla="*/ 34 h 167"/>
              <a:gd name="T52" fmla="*/ 109 w 203"/>
              <a:gd name="T53" fmla="*/ 15 h 167"/>
              <a:gd name="T54" fmla="*/ 128 w 203"/>
              <a:gd name="T55" fmla="*/ 4 h 167"/>
              <a:gd name="T56" fmla="*/ 139 w 203"/>
              <a:gd name="T57" fmla="*/ 0 h 167"/>
              <a:gd name="T58" fmla="*/ 158 w 203"/>
              <a:gd name="T59" fmla="*/ 4 h 167"/>
              <a:gd name="T60" fmla="*/ 169 w 203"/>
              <a:gd name="T61" fmla="*/ 11 h 167"/>
              <a:gd name="T62" fmla="*/ 173 w 203"/>
              <a:gd name="T63" fmla="*/ 11 h 167"/>
              <a:gd name="T64" fmla="*/ 195 w 203"/>
              <a:gd name="T65" fmla="*/ 4 h 167"/>
              <a:gd name="T66" fmla="*/ 195 w 203"/>
              <a:gd name="T67" fmla="*/ 4 h 167"/>
              <a:gd name="T68" fmla="*/ 180 w 203"/>
              <a:gd name="T69" fmla="*/ 26 h 167"/>
              <a:gd name="T70" fmla="*/ 203 w 203"/>
              <a:gd name="T71" fmla="*/ 22 h 167"/>
              <a:gd name="T72" fmla="*/ 203 w 203"/>
              <a:gd name="T73" fmla="*/ 22 h 167"/>
              <a:gd name="T74" fmla="*/ 195 w 203"/>
              <a:gd name="T75" fmla="*/ 30 h 167"/>
              <a:gd name="T76" fmla="*/ 184 w 203"/>
              <a:gd name="T77" fmla="*/ 41 h 167"/>
              <a:gd name="T78" fmla="*/ 184 w 203"/>
              <a:gd name="T79" fmla="*/ 45 h 167"/>
              <a:gd name="T80" fmla="*/ 180 w 203"/>
              <a:gd name="T81" fmla="*/ 71 h 167"/>
              <a:gd name="T82" fmla="*/ 165 w 203"/>
              <a:gd name="T83" fmla="*/ 104 h 167"/>
              <a:gd name="T84" fmla="*/ 143 w 203"/>
              <a:gd name="T85" fmla="*/ 133 h 167"/>
              <a:gd name="T86" fmla="*/ 113 w 203"/>
              <a:gd name="T87" fmla="*/ 156 h 167"/>
              <a:gd name="T88" fmla="*/ 75 w 203"/>
              <a:gd name="T89" fmla="*/ 167 h 167"/>
              <a:gd name="T90" fmla="*/ 64 w 203"/>
              <a:gd name="T91" fmla="*/ 167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03" h="167">
                <a:moveTo>
                  <a:pt x="64" y="167"/>
                </a:moveTo>
                <a:lnTo>
                  <a:pt x="64" y="167"/>
                </a:lnTo>
                <a:lnTo>
                  <a:pt x="56" y="167"/>
                </a:lnTo>
                <a:lnTo>
                  <a:pt x="56" y="167"/>
                </a:lnTo>
                <a:lnTo>
                  <a:pt x="56" y="167"/>
                </a:lnTo>
                <a:lnTo>
                  <a:pt x="56" y="167"/>
                </a:lnTo>
                <a:lnTo>
                  <a:pt x="33" y="163"/>
                </a:lnTo>
                <a:lnTo>
                  <a:pt x="15" y="156"/>
                </a:lnTo>
                <a:lnTo>
                  <a:pt x="15" y="156"/>
                </a:lnTo>
                <a:lnTo>
                  <a:pt x="0" y="148"/>
                </a:lnTo>
                <a:lnTo>
                  <a:pt x="0" y="148"/>
                </a:lnTo>
                <a:lnTo>
                  <a:pt x="15" y="148"/>
                </a:lnTo>
                <a:lnTo>
                  <a:pt x="30" y="145"/>
                </a:lnTo>
                <a:lnTo>
                  <a:pt x="30" y="145"/>
                </a:lnTo>
                <a:lnTo>
                  <a:pt x="45" y="137"/>
                </a:lnTo>
                <a:lnTo>
                  <a:pt x="60" y="130"/>
                </a:lnTo>
                <a:lnTo>
                  <a:pt x="60" y="130"/>
                </a:lnTo>
                <a:lnTo>
                  <a:pt x="45" y="126"/>
                </a:lnTo>
                <a:lnTo>
                  <a:pt x="33" y="119"/>
                </a:lnTo>
                <a:lnTo>
                  <a:pt x="22" y="111"/>
                </a:lnTo>
                <a:lnTo>
                  <a:pt x="22" y="100"/>
                </a:lnTo>
                <a:lnTo>
                  <a:pt x="22" y="100"/>
                </a:lnTo>
                <a:lnTo>
                  <a:pt x="30" y="100"/>
                </a:lnTo>
                <a:lnTo>
                  <a:pt x="37" y="100"/>
                </a:lnTo>
                <a:lnTo>
                  <a:pt x="37" y="100"/>
                </a:lnTo>
                <a:lnTo>
                  <a:pt x="22" y="93"/>
                </a:lnTo>
                <a:lnTo>
                  <a:pt x="11" y="82"/>
                </a:lnTo>
                <a:lnTo>
                  <a:pt x="7" y="71"/>
                </a:lnTo>
                <a:lnTo>
                  <a:pt x="7" y="59"/>
                </a:lnTo>
                <a:lnTo>
                  <a:pt x="7" y="59"/>
                </a:lnTo>
                <a:lnTo>
                  <a:pt x="22" y="63"/>
                </a:lnTo>
                <a:lnTo>
                  <a:pt x="22" y="63"/>
                </a:lnTo>
                <a:lnTo>
                  <a:pt x="22" y="59"/>
                </a:lnTo>
                <a:lnTo>
                  <a:pt x="22" y="59"/>
                </a:lnTo>
                <a:lnTo>
                  <a:pt x="11" y="52"/>
                </a:lnTo>
                <a:lnTo>
                  <a:pt x="7" y="37"/>
                </a:lnTo>
                <a:lnTo>
                  <a:pt x="7" y="26"/>
                </a:lnTo>
                <a:lnTo>
                  <a:pt x="11" y="11"/>
                </a:lnTo>
                <a:lnTo>
                  <a:pt x="11" y="11"/>
                </a:lnTo>
                <a:lnTo>
                  <a:pt x="11" y="8"/>
                </a:lnTo>
                <a:lnTo>
                  <a:pt x="15" y="11"/>
                </a:lnTo>
                <a:lnTo>
                  <a:pt x="15" y="11"/>
                </a:lnTo>
                <a:lnTo>
                  <a:pt x="30" y="26"/>
                </a:lnTo>
                <a:lnTo>
                  <a:pt x="49" y="41"/>
                </a:lnTo>
                <a:lnTo>
                  <a:pt x="71" y="48"/>
                </a:lnTo>
                <a:lnTo>
                  <a:pt x="94" y="52"/>
                </a:lnTo>
                <a:lnTo>
                  <a:pt x="94" y="52"/>
                </a:lnTo>
                <a:lnTo>
                  <a:pt x="97" y="52"/>
                </a:lnTo>
                <a:lnTo>
                  <a:pt x="97" y="48"/>
                </a:lnTo>
                <a:lnTo>
                  <a:pt x="97" y="48"/>
                </a:lnTo>
                <a:lnTo>
                  <a:pt x="97" y="34"/>
                </a:lnTo>
                <a:lnTo>
                  <a:pt x="97" y="34"/>
                </a:lnTo>
                <a:lnTo>
                  <a:pt x="101" y="22"/>
                </a:lnTo>
                <a:lnTo>
                  <a:pt x="109" y="15"/>
                </a:lnTo>
                <a:lnTo>
                  <a:pt x="116" y="8"/>
                </a:lnTo>
                <a:lnTo>
                  <a:pt x="128" y="4"/>
                </a:lnTo>
                <a:lnTo>
                  <a:pt x="128" y="4"/>
                </a:lnTo>
                <a:lnTo>
                  <a:pt x="139" y="0"/>
                </a:lnTo>
                <a:lnTo>
                  <a:pt x="150" y="0"/>
                </a:lnTo>
                <a:lnTo>
                  <a:pt x="158" y="4"/>
                </a:lnTo>
                <a:lnTo>
                  <a:pt x="169" y="11"/>
                </a:lnTo>
                <a:lnTo>
                  <a:pt x="169" y="11"/>
                </a:lnTo>
                <a:lnTo>
                  <a:pt x="173" y="11"/>
                </a:lnTo>
                <a:lnTo>
                  <a:pt x="173" y="11"/>
                </a:lnTo>
                <a:lnTo>
                  <a:pt x="195" y="4"/>
                </a:lnTo>
                <a:lnTo>
                  <a:pt x="195" y="4"/>
                </a:lnTo>
                <a:lnTo>
                  <a:pt x="195" y="4"/>
                </a:lnTo>
                <a:lnTo>
                  <a:pt x="195" y="4"/>
                </a:lnTo>
                <a:lnTo>
                  <a:pt x="192" y="15"/>
                </a:lnTo>
                <a:lnTo>
                  <a:pt x="180" y="26"/>
                </a:lnTo>
                <a:lnTo>
                  <a:pt x="180" y="26"/>
                </a:lnTo>
                <a:lnTo>
                  <a:pt x="203" y="22"/>
                </a:lnTo>
                <a:lnTo>
                  <a:pt x="203" y="22"/>
                </a:lnTo>
                <a:lnTo>
                  <a:pt x="203" y="22"/>
                </a:lnTo>
                <a:lnTo>
                  <a:pt x="203" y="22"/>
                </a:lnTo>
                <a:lnTo>
                  <a:pt x="195" y="30"/>
                </a:lnTo>
                <a:lnTo>
                  <a:pt x="184" y="41"/>
                </a:lnTo>
                <a:lnTo>
                  <a:pt x="184" y="41"/>
                </a:lnTo>
                <a:lnTo>
                  <a:pt x="184" y="45"/>
                </a:lnTo>
                <a:lnTo>
                  <a:pt x="184" y="45"/>
                </a:lnTo>
                <a:lnTo>
                  <a:pt x="180" y="71"/>
                </a:lnTo>
                <a:lnTo>
                  <a:pt x="180" y="71"/>
                </a:lnTo>
                <a:lnTo>
                  <a:pt x="173" y="89"/>
                </a:lnTo>
                <a:lnTo>
                  <a:pt x="165" y="104"/>
                </a:lnTo>
                <a:lnTo>
                  <a:pt x="158" y="119"/>
                </a:lnTo>
                <a:lnTo>
                  <a:pt x="143" y="133"/>
                </a:lnTo>
                <a:lnTo>
                  <a:pt x="131" y="145"/>
                </a:lnTo>
                <a:lnTo>
                  <a:pt x="113" y="156"/>
                </a:lnTo>
                <a:lnTo>
                  <a:pt x="94" y="163"/>
                </a:lnTo>
                <a:lnTo>
                  <a:pt x="75" y="167"/>
                </a:lnTo>
                <a:lnTo>
                  <a:pt x="75" y="167"/>
                </a:lnTo>
                <a:lnTo>
                  <a:pt x="64" y="167"/>
                </a:lnTo>
                <a:lnTo>
                  <a:pt x="64" y="16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6B8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10075761" y="269758"/>
            <a:ext cx="1883359" cy="635112"/>
            <a:chOff x="711438" y="576570"/>
            <a:chExt cx="2565191" cy="865041"/>
          </a:xfrm>
        </p:grpSpPr>
        <p:pic>
          <p:nvPicPr>
            <p:cNvPr id="57" name="Picture 56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438" y="576570"/>
              <a:ext cx="865041" cy="865041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5841" y="581495"/>
              <a:ext cx="1650788" cy="855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6287512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26732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grpSp>
        <p:nvGrpSpPr>
          <p:cNvPr id="16" name="Group 15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7" name="Rectangle 16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925530" y="432360"/>
            <a:ext cx="11308410" cy="21500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sp>
        <p:nvSpPr>
          <p:cNvPr id="21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613860" y="6642339"/>
            <a:ext cx="535758" cy="22756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06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CALSOFT CONFIDENTIAL           ©2024 Calsoft.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9002183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4"/>
          <p:cNvSpPr/>
          <p:nvPr userDrawn="1"/>
        </p:nvSpPr>
        <p:spPr>
          <a:xfrm>
            <a:off x="10524518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0" y="131853"/>
            <a:ext cx="890943" cy="452284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1" name="Rectangle 10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883592" y="2"/>
            <a:ext cx="11308410" cy="715991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j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6"/>
            <a:ext cx="535758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8273953" y="6633340"/>
            <a:ext cx="23073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©2023 Calsoft. All Rights Reserved.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89694" y="1319002"/>
            <a:ext cx="11412614" cy="4675510"/>
          </a:xfrm>
        </p:spPr>
        <p:txBody>
          <a:bodyPr/>
          <a:lstStyle>
            <a:lvl1pPr>
              <a:defRPr sz="2000">
                <a:solidFill>
                  <a:srgbClr val="324D5E"/>
                </a:solidFill>
              </a:defRPr>
            </a:lvl1pPr>
            <a:lvl2pPr>
              <a:defRPr sz="1800">
                <a:solidFill>
                  <a:srgbClr val="324D5E"/>
                </a:solidFill>
              </a:defRPr>
            </a:lvl2pPr>
            <a:lvl3pPr>
              <a:defRPr sz="1600">
                <a:solidFill>
                  <a:srgbClr val="324D5E"/>
                </a:solidFill>
              </a:defRPr>
            </a:lvl3pPr>
            <a:lvl4pPr>
              <a:defRPr sz="1400">
                <a:solidFill>
                  <a:srgbClr val="324D5E"/>
                </a:solidFill>
              </a:defRPr>
            </a:lvl4pPr>
            <a:lvl5pPr>
              <a:defRPr sz="1600">
                <a:solidFill>
                  <a:srgbClr val="324D5E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  <a:p>
            <a:pPr lvl="1"/>
            <a:r>
              <a:rPr lang="en-US"/>
              <a:t>Subtitle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71796506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stPage_Custom Layout_20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472476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7D2CBEB2-ECB2-4D9D-BC51-0888D8355C36}"/>
              </a:ext>
            </a:extLst>
          </p:cNvPr>
          <p:cNvSpPr/>
          <p:nvPr userDrawn="1"/>
        </p:nvSpPr>
        <p:spPr>
          <a:xfrm>
            <a:off x="0" y="2587926"/>
            <a:ext cx="12192000" cy="2136835"/>
          </a:xfrm>
          <a:prstGeom prst="rect">
            <a:avLst/>
          </a:prstGeom>
          <a:gradFill flip="none" rotWithShape="1">
            <a:gsLst>
              <a:gs pos="0">
                <a:srgbClr val="3CBEB4">
                  <a:alpha val="76000"/>
                </a:srgbClr>
              </a:gs>
              <a:gs pos="71000">
                <a:srgbClr val="0A7DAD">
                  <a:alpha val="68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D2CBEB2-ECB2-4D9D-BC51-0888D8355C36}"/>
              </a:ext>
            </a:extLst>
          </p:cNvPr>
          <p:cNvSpPr/>
          <p:nvPr userDrawn="1"/>
        </p:nvSpPr>
        <p:spPr>
          <a:xfrm>
            <a:off x="0" y="4724760"/>
            <a:ext cx="12192000" cy="2133240"/>
          </a:xfrm>
          <a:prstGeom prst="rect">
            <a:avLst/>
          </a:prstGeom>
          <a:solidFill>
            <a:srgbClr val="16183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7D2CBEB2-ECB2-4D9D-BC51-0888D8355C36}"/>
              </a:ext>
            </a:extLst>
          </p:cNvPr>
          <p:cNvSpPr/>
          <p:nvPr userDrawn="1"/>
        </p:nvSpPr>
        <p:spPr>
          <a:xfrm>
            <a:off x="765292" y="2074827"/>
            <a:ext cx="1003513" cy="1008911"/>
          </a:xfrm>
          <a:prstGeom prst="ellipse">
            <a:avLst/>
          </a:prstGeom>
          <a:gradFill>
            <a:gsLst>
              <a:gs pos="0">
                <a:srgbClr val="3CBEB4"/>
              </a:gs>
              <a:gs pos="99000">
                <a:srgbClr val="0090D6">
                  <a:alpha val="89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D2CBEB2-ECB2-4D9D-BC51-0888D8355C36}"/>
              </a:ext>
            </a:extLst>
          </p:cNvPr>
          <p:cNvSpPr/>
          <p:nvPr userDrawn="1"/>
        </p:nvSpPr>
        <p:spPr>
          <a:xfrm>
            <a:off x="3179769" y="2074827"/>
            <a:ext cx="1003513" cy="1008911"/>
          </a:xfrm>
          <a:prstGeom prst="ellipse">
            <a:avLst/>
          </a:prstGeom>
          <a:gradFill>
            <a:gsLst>
              <a:gs pos="0">
                <a:srgbClr val="3CBEB4"/>
              </a:gs>
              <a:gs pos="99000">
                <a:srgbClr val="0090D6">
                  <a:alpha val="89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7D2CBEB2-ECB2-4D9D-BC51-0888D8355C36}"/>
              </a:ext>
            </a:extLst>
          </p:cNvPr>
          <p:cNvSpPr/>
          <p:nvPr userDrawn="1"/>
        </p:nvSpPr>
        <p:spPr>
          <a:xfrm>
            <a:off x="5594246" y="2074827"/>
            <a:ext cx="1003513" cy="1008911"/>
          </a:xfrm>
          <a:prstGeom prst="ellipse">
            <a:avLst/>
          </a:prstGeom>
          <a:gradFill>
            <a:gsLst>
              <a:gs pos="0">
                <a:srgbClr val="3CBEB4"/>
              </a:gs>
              <a:gs pos="99000">
                <a:srgbClr val="0090D6">
                  <a:alpha val="89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7D2CBEB2-ECB2-4D9D-BC51-0888D8355C36}"/>
              </a:ext>
            </a:extLst>
          </p:cNvPr>
          <p:cNvSpPr/>
          <p:nvPr userDrawn="1"/>
        </p:nvSpPr>
        <p:spPr>
          <a:xfrm>
            <a:off x="8008723" y="2074827"/>
            <a:ext cx="1003513" cy="1008911"/>
          </a:xfrm>
          <a:prstGeom prst="ellipse">
            <a:avLst/>
          </a:prstGeom>
          <a:gradFill>
            <a:gsLst>
              <a:gs pos="0">
                <a:srgbClr val="3CBEB4"/>
              </a:gs>
              <a:gs pos="99000">
                <a:srgbClr val="0090D6">
                  <a:alpha val="89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7D2CBEB2-ECB2-4D9D-BC51-0888D8355C36}"/>
              </a:ext>
            </a:extLst>
          </p:cNvPr>
          <p:cNvSpPr/>
          <p:nvPr userDrawn="1"/>
        </p:nvSpPr>
        <p:spPr>
          <a:xfrm>
            <a:off x="10423198" y="2074827"/>
            <a:ext cx="1003513" cy="1008911"/>
          </a:xfrm>
          <a:prstGeom prst="ellipse">
            <a:avLst/>
          </a:prstGeom>
          <a:gradFill>
            <a:gsLst>
              <a:gs pos="0">
                <a:srgbClr val="3CBEB4"/>
              </a:gs>
              <a:gs pos="99000">
                <a:srgbClr val="0090D6">
                  <a:alpha val="89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2" name="Picture 3" descr="D:\Presentation\Thank you slide\database (1)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232" y="2395782"/>
            <a:ext cx="443267" cy="44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 descr="D:\Presentation\Thank you slide\network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212" y="2362206"/>
            <a:ext cx="510416" cy="51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5" descr="D:\Presentation\Thank you slide\cubes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757" y="2377539"/>
            <a:ext cx="479753" cy="47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6" descr="D:\Presentation\Thank you slide\cloud-computing_bg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728" y="2356330"/>
            <a:ext cx="522171" cy="52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7" descr="D:\Presentation\Thank you slide\wifi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607" y="2321068"/>
            <a:ext cx="592692" cy="59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Rectangle 96"/>
          <p:cNvSpPr/>
          <p:nvPr userDrawn="1"/>
        </p:nvSpPr>
        <p:spPr>
          <a:xfrm>
            <a:off x="832913" y="1734081"/>
            <a:ext cx="8386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Storage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Rectangle 97"/>
          <p:cNvSpPr/>
          <p:nvPr userDrawn="1"/>
        </p:nvSpPr>
        <p:spPr>
          <a:xfrm>
            <a:off x="3087791" y="1734081"/>
            <a:ext cx="11849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Networking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9" name="Rectangle 98"/>
          <p:cNvSpPr/>
          <p:nvPr userDrawn="1"/>
        </p:nvSpPr>
        <p:spPr>
          <a:xfrm>
            <a:off x="5428190" y="1734081"/>
            <a:ext cx="13356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Virtualization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0" name="Rectangle 99"/>
          <p:cNvSpPr/>
          <p:nvPr userDrawn="1"/>
        </p:nvSpPr>
        <p:spPr>
          <a:xfrm>
            <a:off x="8159208" y="1734081"/>
            <a:ext cx="6751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Cloud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Rectangle 100"/>
          <p:cNvSpPr/>
          <p:nvPr userDrawn="1"/>
        </p:nvSpPr>
        <p:spPr>
          <a:xfrm>
            <a:off x="10370530" y="1734081"/>
            <a:ext cx="10967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IoT/AI/ML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3" name="TextBox 102"/>
          <p:cNvSpPr txBox="1"/>
          <p:nvPr userDrawn="1"/>
        </p:nvSpPr>
        <p:spPr>
          <a:xfrm>
            <a:off x="1526842" y="3335214"/>
            <a:ext cx="9138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6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 MT" panose="02070603080606020203" pitchFamily="18" charset="0"/>
                <a:ea typeface="+mn-ea"/>
                <a:cs typeface="+mn-cs"/>
              </a:rPr>
              <a:t>TECHNOLOGY FIRST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Datacenter | Telecom | Cloud | Security | AI/ML | IoT</a:t>
            </a: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Rectangle 103">
            <a:hlinkClick r:id="rId8"/>
          </p:cNvPr>
          <p:cNvSpPr/>
          <p:nvPr userDrawn="1"/>
        </p:nvSpPr>
        <p:spPr>
          <a:xfrm>
            <a:off x="3611035" y="4260586"/>
            <a:ext cx="17091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www.calsoftinc.com</a:t>
            </a:r>
          </a:p>
        </p:txBody>
      </p:sp>
      <p:sp>
        <p:nvSpPr>
          <p:cNvPr id="105" name="Rectangle 104"/>
          <p:cNvSpPr/>
          <p:nvPr userDrawn="1"/>
        </p:nvSpPr>
        <p:spPr>
          <a:xfrm>
            <a:off x="6481483" y="4260586"/>
            <a:ext cx="23774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marketing@calsoftinc.com</a:t>
            </a:r>
          </a:p>
        </p:txBody>
      </p:sp>
      <p:sp>
        <p:nvSpPr>
          <p:cNvPr id="106" name="Freeform 164"/>
          <p:cNvSpPr>
            <a:spLocks noEditPoints="1"/>
          </p:cNvSpPr>
          <p:nvPr userDrawn="1"/>
        </p:nvSpPr>
        <p:spPr bwMode="auto">
          <a:xfrm>
            <a:off x="3333057" y="4275121"/>
            <a:ext cx="278706" cy="278706"/>
          </a:xfrm>
          <a:custGeom>
            <a:avLst/>
            <a:gdLst>
              <a:gd name="T0" fmla="*/ 21 w 29"/>
              <a:gd name="T1" fmla="*/ 25 h 29"/>
              <a:gd name="T2" fmla="*/ 19 w 29"/>
              <a:gd name="T3" fmla="*/ 24 h 29"/>
              <a:gd name="T4" fmla="*/ 19 w 29"/>
              <a:gd name="T5" fmla="*/ 23 h 29"/>
              <a:gd name="T6" fmla="*/ 20 w 29"/>
              <a:gd name="T7" fmla="*/ 23 h 29"/>
              <a:gd name="T8" fmla="*/ 23 w 29"/>
              <a:gd name="T9" fmla="*/ 23 h 29"/>
              <a:gd name="T10" fmla="*/ 24 w 29"/>
              <a:gd name="T11" fmla="*/ 17 h 29"/>
              <a:gd name="T12" fmla="*/ 19 w 29"/>
              <a:gd name="T13" fmla="*/ 21 h 29"/>
              <a:gd name="T14" fmla="*/ 17 w 29"/>
              <a:gd name="T15" fmla="*/ 21 h 29"/>
              <a:gd name="T16" fmla="*/ 19 w 29"/>
              <a:gd name="T17" fmla="*/ 18 h 29"/>
              <a:gd name="T18" fmla="*/ 14 w 29"/>
              <a:gd name="T19" fmla="*/ 21 h 29"/>
              <a:gd name="T20" fmla="*/ 10 w 29"/>
              <a:gd name="T21" fmla="*/ 19 h 29"/>
              <a:gd name="T22" fmla="*/ 3 w 29"/>
              <a:gd name="T23" fmla="*/ 21 h 29"/>
              <a:gd name="T24" fmla="*/ 9 w 29"/>
              <a:gd name="T25" fmla="*/ 26 h 29"/>
              <a:gd name="T26" fmla="*/ 14 w 29"/>
              <a:gd name="T27" fmla="*/ 25 h 29"/>
              <a:gd name="T28" fmla="*/ 14 w 29"/>
              <a:gd name="T29" fmla="*/ 27 h 29"/>
              <a:gd name="T30" fmla="*/ 23 w 29"/>
              <a:gd name="T31" fmla="*/ 8 h 29"/>
              <a:gd name="T32" fmla="*/ 18 w 29"/>
              <a:gd name="T33" fmla="*/ 8 h 29"/>
              <a:gd name="T34" fmla="*/ 7 w 29"/>
              <a:gd name="T35" fmla="*/ 15 h 29"/>
              <a:gd name="T36" fmla="*/ 7 w 29"/>
              <a:gd name="T37" fmla="*/ 11 h 29"/>
              <a:gd name="T38" fmla="*/ 7 w 29"/>
              <a:gd name="T39" fmla="*/ 15 h 29"/>
              <a:gd name="T40" fmla="*/ 14 w 29"/>
              <a:gd name="T41" fmla="*/ 23 h 29"/>
              <a:gd name="T42" fmla="*/ 18 w 29"/>
              <a:gd name="T43" fmla="*/ 23 h 29"/>
              <a:gd name="T44" fmla="*/ 2 w 29"/>
              <a:gd name="T45" fmla="*/ 18 h 29"/>
              <a:gd name="T46" fmla="*/ 4 w 29"/>
              <a:gd name="T47" fmla="*/ 8 h 29"/>
              <a:gd name="T48" fmla="*/ 6 w 29"/>
              <a:gd name="T49" fmla="*/ 10 h 29"/>
              <a:gd name="T50" fmla="*/ 7 w 29"/>
              <a:gd name="T51" fmla="*/ 10 h 29"/>
              <a:gd name="T52" fmla="*/ 12 w 29"/>
              <a:gd name="T53" fmla="*/ 9 h 29"/>
              <a:gd name="T54" fmla="*/ 9 w 29"/>
              <a:gd name="T55" fmla="*/ 11 h 29"/>
              <a:gd name="T56" fmla="*/ 12 w 29"/>
              <a:gd name="T57" fmla="*/ 10 h 29"/>
              <a:gd name="T58" fmla="*/ 17 w 29"/>
              <a:gd name="T59" fmla="*/ 11 h 29"/>
              <a:gd name="T60" fmla="*/ 19 w 29"/>
              <a:gd name="T61" fmla="*/ 17 h 29"/>
              <a:gd name="T62" fmla="*/ 11 w 29"/>
              <a:gd name="T63" fmla="*/ 18 h 29"/>
              <a:gd name="T64" fmla="*/ 9 w 29"/>
              <a:gd name="T65" fmla="*/ 15 h 29"/>
              <a:gd name="T66" fmla="*/ 9 w 29"/>
              <a:gd name="T67" fmla="*/ 18 h 29"/>
              <a:gd name="T68" fmla="*/ 6 w 29"/>
              <a:gd name="T69" fmla="*/ 15 h 29"/>
              <a:gd name="T70" fmla="*/ 3 w 29"/>
              <a:gd name="T71" fmla="*/ 18 h 29"/>
              <a:gd name="T72" fmla="*/ 2 w 29"/>
              <a:gd name="T73" fmla="*/ 18 h 29"/>
              <a:gd name="T74" fmla="*/ 21 w 29"/>
              <a:gd name="T75" fmla="*/ 15 h 29"/>
              <a:gd name="T76" fmla="*/ 21 w 29"/>
              <a:gd name="T77" fmla="*/ 17 h 29"/>
              <a:gd name="T78" fmla="*/ 22 w 29"/>
              <a:gd name="T79" fmla="*/ 13 h 29"/>
              <a:gd name="T80" fmla="*/ 21 w 29"/>
              <a:gd name="T81" fmla="*/ 10 h 29"/>
              <a:gd name="T82" fmla="*/ 17 w 29"/>
              <a:gd name="T83" fmla="*/ 10 h 29"/>
              <a:gd name="T84" fmla="*/ 18 w 29"/>
              <a:gd name="T85" fmla="*/ 8 h 29"/>
              <a:gd name="T86" fmla="*/ 18 w 29"/>
              <a:gd name="T87" fmla="*/ 7 h 29"/>
              <a:gd name="T88" fmla="*/ 7 w 29"/>
              <a:gd name="T89" fmla="*/ 7 h 29"/>
              <a:gd name="T90" fmla="*/ 14 w 29"/>
              <a:gd name="T91" fmla="*/ 2 h 29"/>
              <a:gd name="T92" fmla="*/ 19 w 29"/>
              <a:gd name="T93" fmla="*/ 5 h 29"/>
              <a:gd name="T94" fmla="*/ 18 w 29"/>
              <a:gd name="T95" fmla="*/ 2 h 29"/>
              <a:gd name="T96" fmla="*/ 24 w 29"/>
              <a:gd name="T97" fmla="*/ 7 h 29"/>
              <a:gd name="T98" fmla="*/ 23 w 29"/>
              <a:gd name="T99" fmla="*/ 8 h 29"/>
              <a:gd name="T100" fmla="*/ 25 w 29"/>
              <a:gd name="T101" fmla="*/ 8 h 29"/>
              <a:gd name="T102" fmla="*/ 24 w 29"/>
              <a:gd name="T103" fmla="*/ 15 h 29"/>
              <a:gd name="T104" fmla="*/ 27 w 29"/>
              <a:gd name="T105" fmla="*/ 14 h 29"/>
              <a:gd name="T106" fmla="*/ 24 w 29"/>
              <a:gd name="T107" fmla="*/ 16 h 29"/>
              <a:gd name="T108" fmla="*/ 3 w 29"/>
              <a:gd name="T109" fmla="*/ 19 h 29"/>
              <a:gd name="T110" fmla="*/ 3 w 29"/>
              <a:gd name="T111" fmla="*/ 20 h 29"/>
              <a:gd name="T112" fmla="*/ 4 w 29"/>
              <a:gd name="T113" fmla="*/ 7 h 29"/>
              <a:gd name="T114" fmla="*/ 6 w 29"/>
              <a:gd name="T115" fmla="*/ 5 h 29"/>
              <a:gd name="T116" fmla="*/ 4 w 29"/>
              <a:gd name="T117" fmla="*/ 7 h 29"/>
              <a:gd name="T118" fmla="*/ 14 w 29"/>
              <a:gd name="T119" fmla="*/ 29 h 29"/>
              <a:gd name="T120" fmla="*/ 0 w 29"/>
              <a:gd name="T121" fmla="*/ 14 h 29"/>
              <a:gd name="T122" fmla="*/ 14 w 29"/>
              <a:gd name="T123" fmla="*/ 0 h 29"/>
              <a:gd name="T124" fmla="*/ 29 w 29"/>
              <a:gd name="T125" fmla="*/ 14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9" h="29">
                <a:moveTo>
                  <a:pt x="14" y="27"/>
                </a:moveTo>
                <a:cubicBezTo>
                  <a:pt x="17" y="27"/>
                  <a:pt x="19" y="26"/>
                  <a:pt x="21" y="25"/>
                </a:cubicBezTo>
                <a:cubicBezTo>
                  <a:pt x="21" y="25"/>
                  <a:pt x="20" y="25"/>
                  <a:pt x="19" y="24"/>
                </a:cubicBezTo>
                <a:cubicBezTo>
                  <a:pt x="19" y="24"/>
                  <a:pt x="19" y="24"/>
                  <a:pt x="19" y="24"/>
                </a:cubicBezTo>
                <a:cubicBezTo>
                  <a:pt x="19" y="24"/>
                  <a:pt x="19" y="24"/>
                  <a:pt x="18" y="24"/>
                </a:cubicBezTo>
                <a:cubicBezTo>
                  <a:pt x="18" y="24"/>
                  <a:pt x="19" y="24"/>
                  <a:pt x="19" y="23"/>
                </a:cubicBezTo>
                <a:cubicBezTo>
                  <a:pt x="19" y="23"/>
                  <a:pt x="19" y="23"/>
                  <a:pt x="20" y="23"/>
                </a:cubicBezTo>
                <a:cubicBezTo>
                  <a:pt x="20" y="23"/>
                  <a:pt x="20" y="23"/>
                  <a:pt x="20" y="23"/>
                </a:cubicBezTo>
                <a:cubicBezTo>
                  <a:pt x="20" y="24"/>
                  <a:pt x="21" y="24"/>
                  <a:pt x="22" y="24"/>
                </a:cubicBezTo>
                <a:cubicBezTo>
                  <a:pt x="23" y="24"/>
                  <a:pt x="23" y="23"/>
                  <a:pt x="23" y="23"/>
                </a:cubicBezTo>
                <a:cubicBezTo>
                  <a:pt x="24" y="22"/>
                  <a:pt x="25" y="21"/>
                  <a:pt x="25" y="20"/>
                </a:cubicBezTo>
                <a:cubicBezTo>
                  <a:pt x="25" y="19"/>
                  <a:pt x="24" y="18"/>
                  <a:pt x="24" y="17"/>
                </a:cubicBezTo>
                <a:cubicBezTo>
                  <a:pt x="23" y="17"/>
                  <a:pt x="21" y="18"/>
                  <a:pt x="20" y="18"/>
                </a:cubicBezTo>
                <a:cubicBezTo>
                  <a:pt x="20" y="19"/>
                  <a:pt x="19" y="20"/>
                  <a:pt x="19" y="21"/>
                </a:cubicBezTo>
                <a:cubicBezTo>
                  <a:pt x="18" y="21"/>
                  <a:pt x="18" y="21"/>
                  <a:pt x="18" y="21"/>
                </a:cubicBezTo>
                <a:cubicBezTo>
                  <a:pt x="18" y="21"/>
                  <a:pt x="18" y="21"/>
                  <a:pt x="17" y="21"/>
                </a:cubicBezTo>
                <a:cubicBezTo>
                  <a:pt x="18" y="20"/>
                  <a:pt x="18" y="20"/>
                  <a:pt x="18" y="20"/>
                </a:cubicBezTo>
                <a:cubicBezTo>
                  <a:pt x="18" y="20"/>
                  <a:pt x="19" y="19"/>
                  <a:pt x="19" y="18"/>
                </a:cubicBezTo>
                <a:cubicBezTo>
                  <a:pt x="17" y="19"/>
                  <a:pt x="14" y="19"/>
                  <a:pt x="12" y="19"/>
                </a:cubicBezTo>
                <a:cubicBezTo>
                  <a:pt x="12" y="20"/>
                  <a:pt x="13" y="21"/>
                  <a:pt x="14" y="21"/>
                </a:cubicBezTo>
                <a:cubicBezTo>
                  <a:pt x="14" y="21"/>
                  <a:pt x="13" y="22"/>
                  <a:pt x="13" y="22"/>
                </a:cubicBezTo>
                <a:cubicBezTo>
                  <a:pt x="12" y="21"/>
                  <a:pt x="11" y="20"/>
                  <a:pt x="10" y="19"/>
                </a:cubicBezTo>
                <a:cubicBezTo>
                  <a:pt x="8" y="19"/>
                  <a:pt x="6" y="19"/>
                  <a:pt x="4" y="19"/>
                </a:cubicBezTo>
                <a:cubicBezTo>
                  <a:pt x="4" y="20"/>
                  <a:pt x="4" y="20"/>
                  <a:pt x="3" y="21"/>
                </a:cubicBezTo>
                <a:cubicBezTo>
                  <a:pt x="4" y="22"/>
                  <a:pt x="5" y="23"/>
                  <a:pt x="5" y="23"/>
                </a:cubicBezTo>
                <a:cubicBezTo>
                  <a:pt x="6" y="24"/>
                  <a:pt x="7" y="25"/>
                  <a:pt x="9" y="26"/>
                </a:cubicBezTo>
                <a:cubicBezTo>
                  <a:pt x="10" y="25"/>
                  <a:pt x="12" y="25"/>
                  <a:pt x="13" y="24"/>
                </a:cubicBezTo>
                <a:cubicBezTo>
                  <a:pt x="14" y="24"/>
                  <a:pt x="14" y="24"/>
                  <a:pt x="14" y="25"/>
                </a:cubicBezTo>
                <a:cubicBezTo>
                  <a:pt x="13" y="25"/>
                  <a:pt x="12" y="26"/>
                  <a:pt x="10" y="26"/>
                </a:cubicBezTo>
                <a:cubicBezTo>
                  <a:pt x="11" y="27"/>
                  <a:pt x="13" y="27"/>
                  <a:pt x="14" y="27"/>
                </a:cubicBezTo>
                <a:close/>
                <a:moveTo>
                  <a:pt x="20" y="10"/>
                </a:moveTo>
                <a:cubicBezTo>
                  <a:pt x="22" y="10"/>
                  <a:pt x="23" y="9"/>
                  <a:pt x="23" y="8"/>
                </a:cubicBezTo>
                <a:cubicBezTo>
                  <a:pt x="23" y="6"/>
                  <a:pt x="22" y="5"/>
                  <a:pt x="20" y="5"/>
                </a:cubicBezTo>
                <a:cubicBezTo>
                  <a:pt x="19" y="5"/>
                  <a:pt x="18" y="6"/>
                  <a:pt x="18" y="8"/>
                </a:cubicBezTo>
                <a:cubicBezTo>
                  <a:pt x="18" y="9"/>
                  <a:pt x="19" y="10"/>
                  <a:pt x="20" y="10"/>
                </a:cubicBezTo>
                <a:close/>
                <a:moveTo>
                  <a:pt x="7" y="15"/>
                </a:moveTo>
                <a:cubicBezTo>
                  <a:pt x="8" y="15"/>
                  <a:pt x="9" y="14"/>
                  <a:pt x="9" y="13"/>
                </a:cubicBezTo>
                <a:cubicBezTo>
                  <a:pt x="9" y="12"/>
                  <a:pt x="8" y="11"/>
                  <a:pt x="7" y="11"/>
                </a:cubicBezTo>
                <a:cubicBezTo>
                  <a:pt x="6" y="11"/>
                  <a:pt x="5" y="12"/>
                  <a:pt x="5" y="13"/>
                </a:cubicBezTo>
                <a:cubicBezTo>
                  <a:pt x="5" y="14"/>
                  <a:pt x="6" y="15"/>
                  <a:pt x="7" y="15"/>
                </a:cubicBezTo>
                <a:close/>
                <a:moveTo>
                  <a:pt x="16" y="25"/>
                </a:moveTo>
                <a:cubicBezTo>
                  <a:pt x="15" y="25"/>
                  <a:pt x="14" y="24"/>
                  <a:pt x="14" y="23"/>
                </a:cubicBezTo>
                <a:cubicBezTo>
                  <a:pt x="14" y="22"/>
                  <a:pt x="15" y="21"/>
                  <a:pt x="16" y="21"/>
                </a:cubicBezTo>
                <a:cubicBezTo>
                  <a:pt x="17" y="21"/>
                  <a:pt x="18" y="22"/>
                  <a:pt x="18" y="23"/>
                </a:cubicBezTo>
                <a:cubicBezTo>
                  <a:pt x="18" y="24"/>
                  <a:pt x="17" y="25"/>
                  <a:pt x="16" y="25"/>
                </a:cubicBezTo>
                <a:close/>
                <a:moveTo>
                  <a:pt x="2" y="18"/>
                </a:moveTo>
                <a:cubicBezTo>
                  <a:pt x="2" y="17"/>
                  <a:pt x="2" y="16"/>
                  <a:pt x="2" y="14"/>
                </a:cubicBezTo>
                <a:cubicBezTo>
                  <a:pt x="2" y="12"/>
                  <a:pt x="2" y="10"/>
                  <a:pt x="4" y="8"/>
                </a:cubicBezTo>
                <a:cubicBezTo>
                  <a:pt x="4" y="8"/>
                  <a:pt x="5" y="8"/>
                  <a:pt x="6" y="8"/>
                </a:cubicBezTo>
                <a:cubicBezTo>
                  <a:pt x="6" y="9"/>
                  <a:pt x="6" y="10"/>
                  <a:pt x="6" y="10"/>
                </a:cubicBezTo>
                <a:cubicBezTo>
                  <a:pt x="6" y="10"/>
                  <a:pt x="7" y="10"/>
                  <a:pt x="7" y="10"/>
                </a:cubicBezTo>
                <a:cubicBezTo>
                  <a:pt x="7" y="10"/>
                  <a:pt x="7" y="10"/>
                  <a:pt x="7" y="10"/>
                </a:cubicBezTo>
                <a:cubicBezTo>
                  <a:pt x="7" y="9"/>
                  <a:pt x="7" y="9"/>
                  <a:pt x="7" y="8"/>
                </a:cubicBezTo>
                <a:cubicBezTo>
                  <a:pt x="9" y="8"/>
                  <a:pt x="10" y="9"/>
                  <a:pt x="12" y="9"/>
                </a:cubicBezTo>
                <a:cubicBezTo>
                  <a:pt x="12" y="9"/>
                  <a:pt x="12" y="9"/>
                  <a:pt x="12" y="9"/>
                </a:cubicBezTo>
                <a:cubicBezTo>
                  <a:pt x="11" y="10"/>
                  <a:pt x="10" y="10"/>
                  <a:pt x="9" y="11"/>
                </a:cubicBezTo>
                <a:cubicBezTo>
                  <a:pt x="9" y="11"/>
                  <a:pt x="9" y="11"/>
                  <a:pt x="9" y="12"/>
                </a:cubicBezTo>
                <a:cubicBezTo>
                  <a:pt x="10" y="11"/>
                  <a:pt x="11" y="11"/>
                  <a:pt x="12" y="10"/>
                </a:cubicBezTo>
                <a:cubicBezTo>
                  <a:pt x="12" y="10"/>
                  <a:pt x="13" y="10"/>
                  <a:pt x="13" y="10"/>
                </a:cubicBezTo>
                <a:cubicBezTo>
                  <a:pt x="14" y="10"/>
                  <a:pt x="16" y="11"/>
                  <a:pt x="17" y="11"/>
                </a:cubicBezTo>
                <a:cubicBezTo>
                  <a:pt x="18" y="12"/>
                  <a:pt x="19" y="13"/>
                  <a:pt x="21" y="14"/>
                </a:cubicBezTo>
                <a:cubicBezTo>
                  <a:pt x="20" y="15"/>
                  <a:pt x="20" y="16"/>
                  <a:pt x="19" y="17"/>
                </a:cubicBezTo>
                <a:cubicBezTo>
                  <a:pt x="19" y="17"/>
                  <a:pt x="19" y="17"/>
                  <a:pt x="19" y="17"/>
                </a:cubicBezTo>
                <a:cubicBezTo>
                  <a:pt x="16" y="18"/>
                  <a:pt x="14" y="18"/>
                  <a:pt x="11" y="18"/>
                </a:cubicBezTo>
                <a:cubicBezTo>
                  <a:pt x="10" y="18"/>
                  <a:pt x="10" y="18"/>
                  <a:pt x="10" y="18"/>
                </a:cubicBezTo>
                <a:cubicBezTo>
                  <a:pt x="10" y="17"/>
                  <a:pt x="9" y="16"/>
                  <a:pt x="9" y="15"/>
                </a:cubicBezTo>
                <a:cubicBezTo>
                  <a:pt x="8" y="15"/>
                  <a:pt x="8" y="16"/>
                  <a:pt x="8" y="16"/>
                </a:cubicBezTo>
                <a:cubicBezTo>
                  <a:pt x="8" y="17"/>
                  <a:pt x="9" y="18"/>
                  <a:pt x="9" y="18"/>
                </a:cubicBezTo>
                <a:cubicBezTo>
                  <a:pt x="8" y="18"/>
                  <a:pt x="6" y="18"/>
                  <a:pt x="4" y="18"/>
                </a:cubicBezTo>
                <a:cubicBezTo>
                  <a:pt x="5" y="17"/>
                  <a:pt x="5" y="16"/>
                  <a:pt x="6" y="15"/>
                </a:cubicBezTo>
                <a:cubicBezTo>
                  <a:pt x="6" y="15"/>
                  <a:pt x="5" y="15"/>
                  <a:pt x="5" y="15"/>
                </a:cubicBezTo>
                <a:cubicBezTo>
                  <a:pt x="4" y="16"/>
                  <a:pt x="4" y="17"/>
                  <a:pt x="3" y="18"/>
                </a:cubicBezTo>
                <a:cubicBezTo>
                  <a:pt x="3" y="18"/>
                  <a:pt x="3" y="18"/>
                  <a:pt x="3" y="18"/>
                </a:cubicBezTo>
                <a:cubicBezTo>
                  <a:pt x="3" y="18"/>
                  <a:pt x="2" y="18"/>
                  <a:pt x="2" y="18"/>
                </a:cubicBezTo>
                <a:close/>
                <a:moveTo>
                  <a:pt x="21" y="17"/>
                </a:moveTo>
                <a:cubicBezTo>
                  <a:pt x="21" y="16"/>
                  <a:pt x="21" y="15"/>
                  <a:pt x="21" y="15"/>
                </a:cubicBezTo>
                <a:cubicBezTo>
                  <a:pt x="22" y="15"/>
                  <a:pt x="22" y="15"/>
                  <a:pt x="23" y="16"/>
                </a:cubicBezTo>
                <a:cubicBezTo>
                  <a:pt x="22" y="16"/>
                  <a:pt x="22" y="17"/>
                  <a:pt x="21" y="17"/>
                </a:cubicBezTo>
                <a:close/>
                <a:moveTo>
                  <a:pt x="24" y="15"/>
                </a:moveTo>
                <a:cubicBezTo>
                  <a:pt x="23" y="15"/>
                  <a:pt x="22" y="14"/>
                  <a:pt x="22" y="13"/>
                </a:cubicBezTo>
                <a:cubicBezTo>
                  <a:pt x="22" y="12"/>
                  <a:pt x="22" y="11"/>
                  <a:pt x="22" y="10"/>
                </a:cubicBezTo>
                <a:cubicBezTo>
                  <a:pt x="21" y="10"/>
                  <a:pt x="21" y="10"/>
                  <a:pt x="21" y="10"/>
                </a:cubicBezTo>
                <a:cubicBezTo>
                  <a:pt x="21" y="11"/>
                  <a:pt x="21" y="12"/>
                  <a:pt x="21" y="13"/>
                </a:cubicBezTo>
                <a:cubicBezTo>
                  <a:pt x="20" y="12"/>
                  <a:pt x="18" y="11"/>
                  <a:pt x="17" y="10"/>
                </a:cubicBezTo>
                <a:cubicBezTo>
                  <a:pt x="16" y="10"/>
                  <a:pt x="15" y="9"/>
                  <a:pt x="14" y="9"/>
                </a:cubicBezTo>
                <a:cubicBezTo>
                  <a:pt x="16" y="9"/>
                  <a:pt x="17" y="8"/>
                  <a:pt x="18" y="8"/>
                </a:cubicBezTo>
                <a:cubicBezTo>
                  <a:pt x="18" y="8"/>
                  <a:pt x="18" y="8"/>
                  <a:pt x="18" y="8"/>
                </a:cubicBezTo>
                <a:cubicBezTo>
                  <a:pt x="18" y="7"/>
                  <a:pt x="18" y="7"/>
                  <a:pt x="18" y="7"/>
                </a:cubicBezTo>
                <a:cubicBezTo>
                  <a:pt x="16" y="7"/>
                  <a:pt x="15" y="8"/>
                  <a:pt x="13" y="8"/>
                </a:cubicBezTo>
                <a:cubicBezTo>
                  <a:pt x="11" y="8"/>
                  <a:pt x="9" y="7"/>
                  <a:pt x="7" y="7"/>
                </a:cubicBezTo>
                <a:cubicBezTo>
                  <a:pt x="7" y="6"/>
                  <a:pt x="7" y="5"/>
                  <a:pt x="7" y="4"/>
                </a:cubicBezTo>
                <a:cubicBezTo>
                  <a:pt x="9" y="3"/>
                  <a:pt x="12" y="2"/>
                  <a:pt x="14" y="2"/>
                </a:cubicBezTo>
                <a:cubicBezTo>
                  <a:pt x="14" y="2"/>
                  <a:pt x="15" y="2"/>
                  <a:pt x="15" y="2"/>
                </a:cubicBezTo>
                <a:cubicBezTo>
                  <a:pt x="17" y="3"/>
                  <a:pt x="18" y="4"/>
                  <a:pt x="19" y="5"/>
                </a:cubicBezTo>
                <a:cubicBezTo>
                  <a:pt x="19" y="5"/>
                  <a:pt x="19" y="5"/>
                  <a:pt x="20" y="5"/>
                </a:cubicBezTo>
                <a:cubicBezTo>
                  <a:pt x="19" y="4"/>
                  <a:pt x="18" y="3"/>
                  <a:pt x="18" y="2"/>
                </a:cubicBezTo>
                <a:cubicBezTo>
                  <a:pt x="20" y="3"/>
                  <a:pt x="22" y="4"/>
                  <a:pt x="23" y="6"/>
                </a:cubicBezTo>
                <a:cubicBezTo>
                  <a:pt x="24" y="6"/>
                  <a:pt x="24" y="7"/>
                  <a:pt x="24" y="7"/>
                </a:cubicBezTo>
                <a:cubicBezTo>
                  <a:pt x="24" y="7"/>
                  <a:pt x="24" y="7"/>
                  <a:pt x="23" y="7"/>
                </a:cubicBezTo>
                <a:cubicBezTo>
                  <a:pt x="23" y="7"/>
                  <a:pt x="23" y="7"/>
                  <a:pt x="23" y="8"/>
                </a:cubicBezTo>
                <a:cubicBezTo>
                  <a:pt x="23" y="8"/>
                  <a:pt x="23" y="8"/>
                  <a:pt x="23" y="8"/>
                </a:cubicBezTo>
                <a:cubicBezTo>
                  <a:pt x="24" y="8"/>
                  <a:pt x="25" y="8"/>
                  <a:pt x="25" y="8"/>
                </a:cubicBezTo>
                <a:cubicBezTo>
                  <a:pt x="26" y="10"/>
                  <a:pt x="26" y="11"/>
                  <a:pt x="27" y="13"/>
                </a:cubicBezTo>
                <a:cubicBezTo>
                  <a:pt x="26" y="14"/>
                  <a:pt x="25" y="15"/>
                  <a:pt x="24" y="15"/>
                </a:cubicBezTo>
                <a:close/>
                <a:moveTo>
                  <a:pt x="27" y="14"/>
                </a:moveTo>
                <a:cubicBezTo>
                  <a:pt x="27" y="14"/>
                  <a:pt x="27" y="14"/>
                  <a:pt x="27" y="14"/>
                </a:cubicBezTo>
                <a:cubicBezTo>
                  <a:pt x="27" y="16"/>
                  <a:pt x="26" y="17"/>
                  <a:pt x="26" y="18"/>
                </a:cubicBezTo>
                <a:cubicBezTo>
                  <a:pt x="26" y="18"/>
                  <a:pt x="25" y="17"/>
                  <a:pt x="24" y="16"/>
                </a:cubicBezTo>
                <a:cubicBezTo>
                  <a:pt x="25" y="16"/>
                  <a:pt x="26" y="15"/>
                  <a:pt x="27" y="14"/>
                </a:cubicBezTo>
                <a:close/>
                <a:moveTo>
                  <a:pt x="3" y="19"/>
                </a:moveTo>
                <a:cubicBezTo>
                  <a:pt x="3" y="19"/>
                  <a:pt x="3" y="19"/>
                  <a:pt x="2" y="19"/>
                </a:cubicBezTo>
                <a:cubicBezTo>
                  <a:pt x="3" y="19"/>
                  <a:pt x="3" y="19"/>
                  <a:pt x="3" y="20"/>
                </a:cubicBezTo>
                <a:cubicBezTo>
                  <a:pt x="3" y="19"/>
                  <a:pt x="3" y="19"/>
                  <a:pt x="3" y="19"/>
                </a:cubicBezTo>
                <a:close/>
                <a:moveTo>
                  <a:pt x="4" y="7"/>
                </a:moveTo>
                <a:cubicBezTo>
                  <a:pt x="5" y="7"/>
                  <a:pt x="5" y="7"/>
                  <a:pt x="6" y="7"/>
                </a:cubicBezTo>
                <a:cubicBezTo>
                  <a:pt x="6" y="6"/>
                  <a:pt x="6" y="5"/>
                  <a:pt x="6" y="5"/>
                </a:cubicBezTo>
                <a:cubicBezTo>
                  <a:pt x="6" y="5"/>
                  <a:pt x="6" y="5"/>
                  <a:pt x="5" y="6"/>
                </a:cubicBezTo>
                <a:cubicBezTo>
                  <a:pt x="5" y="6"/>
                  <a:pt x="5" y="6"/>
                  <a:pt x="4" y="7"/>
                </a:cubicBezTo>
                <a:close/>
                <a:moveTo>
                  <a:pt x="24" y="25"/>
                </a:moveTo>
                <a:cubicBezTo>
                  <a:pt x="22" y="27"/>
                  <a:pt x="18" y="29"/>
                  <a:pt x="14" y="29"/>
                </a:cubicBezTo>
                <a:cubicBezTo>
                  <a:pt x="10" y="29"/>
                  <a:pt x="6" y="27"/>
                  <a:pt x="4" y="25"/>
                </a:cubicBezTo>
                <a:cubicBezTo>
                  <a:pt x="1" y="22"/>
                  <a:pt x="0" y="18"/>
                  <a:pt x="0" y="14"/>
                </a:cubicBezTo>
                <a:cubicBezTo>
                  <a:pt x="0" y="10"/>
                  <a:pt x="1" y="7"/>
                  <a:pt x="4" y="4"/>
                </a:cubicBezTo>
                <a:cubicBezTo>
                  <a:pt x="6" y="2"/>
                  <a:pt x="10" y="0"/>
                  <a:pt x="14" y="0"/>
                </a:cubicBezTo>
                <a:cubicBezTo>
                  <a:pt x="18" y="0"/>
                  <a:pt x="22" y="2"/>
                  <a:pt x="24" y="4"/>
                </a:cubicBezTo>
                <a:cubicBezTo>
                  <a:pt x="27" y="7"/>
                  <a:pt x="29" y="10"/>
                  <a:pt x="29" y="14"/>
                </a:cubicBezTo>
                <a:cubicBezTo>
                  <a:pt x="29" y="18"/>
                  <a:pt x="27" y="22"/>
                  <a:pt x="24" y="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889" tIns="60944" rIns="121889" bIns="6094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AutoShape 83"/>
          <p:cNvSpPr>
            <a:spLocks/>
          </p:cNvSpPr>
          <p:nvPr userDrawn="1"/>
        </p:nvSpPr>
        <p:spPr bwMode="auto">
          <a:xfrm>
            <a:off x="6149855" y="4326242"/>
            <a:ext cx="331627" cy="21768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1610" y="13990"/>
                </a:moveTo>
                <a:cubicBezTo>
                  <a:pt x="11373" y="14259"/>
                  <a:pt x="11093" y="14400"/>
                  <a:pt x="10800" y="14400"/>
                </a:cubicBezTo>
                <a:cubicBezTo>
                  <a:pt x="10505" y="14400"/>
                  <a:pt x="10225" y="14259"/>
                  <a:pt x="9990" y="13990"/>
                </a:cubicBezTo>
                <a:lnTo>
                  <a:pt x="7198" y="10800"/>
                </a:lnTo>
                <a:lnTo>
                  <a:pt x="6636" y="10157"/>
                </a:lnTo>
                <a:lnTo>
                  <a:pt x="1349" y="4115"/>
                </a:lnTo>
                <a:lnTo>
                  <a:pt x="1349" y="4114"/>
                </a:lnTo>
                <a:cubicBezTo>
                  <a:pt x="1349" y="2980"/>
                  <a:pt x="1955" y="2057"/>
                  <a:pt x="2699" y="2057"/>
                </a:cubicBezTo>
                <a:lnTo>
                  <a:pt x="18899" y="2057"/>
                </a:lnTo>
                <a:cubicBezTo>
                  <a:pt x="19643" y="2057"/>
                  <a:pt x="20249" y="2980"/>
                  <a:pt x="20249" y="4114"/>
                </a:cubicBezTo>
                <a:cubicBezTo>
                  <a:pt x="20249" y="4114"/>
                  <a:pt x="11610" y="13990"/>
                  <a:pt x="11610" y="13990"/>
                </a:cubicBezTo>
                <a:close/>
                <a:moveTo>
                  <a:pt x="20249" y="16198"/>
                </a:moveTo>
                <a:lnTo>
                  <a:pt x="15525" y="10800"/>
                </a:lnTo>
                <a:lnTo>
                  <a:pt x="20249" y="5399"/>
                </a:lnTo>
                <a:cubicBezTo>
                  <a:pt x="20249" y="5399"/>
                  <a:pt x="20249" y="16198"/>
                  <a:pt x="20249" y="16198"/>
                </a:cubicBezTo>
                <a:close/>
                <a:moveTo>
                  <a:pt x="20249" y="17484"/>
                </a:moveTo>
                <a:cubicBezTo>
                  <a:pt x="20249" y="18620"/>
                  <a:pt x="19643" y="19541"/>
                  <a:pt x="18899" y="19541"/>
                </a:cubicBezTo>
                <a:lnTo>
                  <a:pt x="2699" y="19541"/>
                </a:lnTo>
                <a:cubicBezTo>
                  <a:pt x="1955" y="19541"/>
                  <a:pt x="1349" y="18620"/>
                  <a:pt x="1349" y="17484"/>
                </a:cubicBezTo>
                <a:lnTo>
                  <a:pt x="6636" y="11442"/>
                </a:lnTo>
                <a:lnTo>
                  <a:pt x="9585" y="14813"/>
                </a:lnTo>
                <a:cubicBezTo>
                  <a:pt x="9945" y="15222"/>
                  <a:pt x="10372" y="15429"/>
                  <a:pt x="10800" y="15429"/>
                </a:cubicBezTo>
                <a:cubicBezTo>
                  <a:pt x="11228" y="15429"/>
                  <a:pt x="11654" y="15222"/>
                  <a:pt x="12015" y="14813"/>
                </a:cubicBezTo>
                <a:lnTo>
                  <a:pt x="14963" y="11442"/>
                </a:lnTo>
                <a:cubicBezTo>
                  <a:pt x="14963" y="11442"/>
                  <a:pt x="20249" y="17484"/>
                  <a:pt x="20249" y="17484"/>
                </a:cubicBezTo>
                <a:close/>
                <a:moveTo>
                  <a:pt x="1349" y="5399"/>
                </a:moveTo>
                <a:lnTo>
                  <a:pt x="6074" y="10800"/>
                </a:lnTo>
                <a:lnTo>
                  <a:pt x="1349" y="16198"/>
                </a:lnTo>
                <a:cubicBezTo>
                  <a:pt x="1349" y="16198"/>
                  <a:pt x="1349" y="5399"/>
                  <a:pt x="1349" y="5399"/>
                </a:cubicBezTo>
                <a:close/>
                <a:moveTo>
                  <a:pt x="18899" y="0"/>
                </a:moveTo>
                <a:lnTo>
                  <a:pt x="2699" y="0"/>
                </a:lnTo>
                <a:cubicBezTo>
                  <a:pt x="1208" y="0"/>
                  <a:pt x="0" y="1842"/>
                  <a:pt x="0" y="4114"/>
                </a:cubicBezTo>
                <a:lnTo>
                  <a:pt x="0" y="17484"/>
                </a:lnTo>
                <a:cubicBezTo>
                  <a:pt x="0" y="19756"/>
                  <a:pt x="1208" y="21600"/>
                  <a:pt x="2699" y="21600"/>
                </a:cubicBezTo>
                <a:lnTo>
                  <a:pt x="18899" y="21600"/>
                </a:lnTo>
                <a:cubicBezTo>
                  <a:pt x="20391" y="21600"/>
                  <a:pt x="21600" y="19756"/>
                  <a:pt x="21600" y="17484"/>
                </a:cubicBezTo>
                <a:lnTo>
                  <a:pt x="21600" y="4114"/>
                </a:lnTo>
                <a:cubicBezTo>
                  <a:pt x="21600" y="1842"/>
                  <a:pt x="20391" y="0"/>
                  <a:pt x="18899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marL="0" marR="0" lvl="0" indent="0" algn="ctr" defTabSz="2285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+mn-ea"/>
              <a:cs typeface="+mn-cs"/>
              <a:sym typeface="Gill Sans" charset="0"/>
            </a:endParaRPr>
          </a:p>
        </p:txBody>
      </p:sp>
      <p:sp>
        <p:nvSpPr>
          <p:cNvPr id="108" name="Rectangle 107">
            <a:hlinkClick r:id="rId9"/>
          </p:cNvPr>
          <p:cNvSpPr/>
          <p:nvPr userDrawn="1"/>
        </p:nvSpPr>
        <p:spPr>
          <a:xfrm>
            <a:off x="3970779" y="921842"/>
            <a:ext cx="626928" cy="644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D2CBEB2-ECB2-4D9D-BC51-0888D8355C36}"/>
              </a:ext>
            </a:extLst>
          </p:cNvPr>
          <p:cNvSpPr/>
          <p:nvPr userDrawn="1"/>
        </p:nvSpPr>
        <p:spPr>
          <a:xfrm>
            <a:off x="0" y="4724760"/>
            <a:ext cx="12192000" cy="2133240"/>
          </a:xfrm>
          <a:prstGeom prst="rect">
            <a:avLst/>
          </a:prstGeom>
          <a:solidFill>
            <a:srgbClr val="16183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Rectangle 109"/>
          <p:cNvSpPr/>
          <p:nvPr userDrawn="1"/>
        </p:nvSpPr>
        <p:spPr>
          <a:xfrm>
            <a:off x="378605" y="4991030"/>
            <a:ext cx="1645920" cy="1146468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>
            <a:spAutoFit/>
          </a:bodyPr>
          <a:lstStyle/>
          <a:p>
            <a:pPr marL="0" marR="0" lvl="0" indent="0" algn="l" defTabSz="6855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Calibri" pitchFamily="34" charset="0"/>
              </a:rPr>
              <a:t>United States</a:t>
            </a:r>
          </a:p>
          <a:p>
            <a:pPr marL="0" marR="0" lvl="0" indent="0" algn="l" defTabSz="6855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Calibri" pitchFamily="34" charset="0"/>
              </a:rPr>
              <a:t>1762 Technology</a:t>
            </a:r>
          </a:p>
          <a:p>
            <a:pPr marL="0" marR="0" lvl="0" indent="0" algn="l" defTabSz="6855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Calibri" pitchFamily="34" charset="0"/>
              </a:rPr>
              <a:t>DR STE 229,</a:t>
            </a:r>
          </a:p>
          <a:p>
            <a:pPr marL="0" marR="0" lvl="0" indent="0" algn="l" defTabSz="6855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Calibri" pitchFamily="34" charset="0"/>
              </a:rPr>
              <a:t>San Jose, </a:t>
            </a:r>
          </a:p>
          <a:p>
            <a:pPr marL="0" marR="0" lvl="0" indent="0" algn="l" defTabSz="6855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Calibri" pitchFamily="34" charset="0"/>
              </a:rPr>
              <a:t>California – 95110-1385</a:t>
            </a:r>
          </a:p>
          <a:p>
            <a:pPr marL="0" marR="0" lvl="0" indent="0" algn="l" defTabSz="6855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Calibri" pitchFamily="34" charset="0"/>
              </a:rPr>
              <a:t>United States</a:t>
            </a:r>
          </a:p>
          <a:p>
            <a:pPr marL="0" marR="0" lvl="0" indent="0" algn="l" defTabSz="6855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Calibri" pitchFamily="34" charset="0"/>
              </a:rPr>
              <a:t>(P): (408) 834 7086</a:t>
            </a:r>
          </a:p>
        </p:txBody>
      </p:sp>
      <p:sp>
        <p:nvSpPr>
          <p:cNvPr id="111" name="Rectangle 110"/>
          <p:cNvSpPr/>
          <p:nvPr userDrawn="1"/>
        </p:nvSpPr>
        <p:spPr>
          <a:xfrm>
            <a:off x="2289170" y="4991030"/>
            <a:ext cx="1645920" cy="992579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>
            <a:spAutoFit/>
          </a:bodyPr>
          <a:lstStyle/>
          <a:p>
            <a:pPr marL="0" marR="0" lvl="0" indent="0" algn="l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Corporate Headquarter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S. No 320/1/C, </a:t>
            </a:r>
          </a:p>
          <a:p>
            <a:pPr marL="0" marR="0" lvl="0" indent="0" algn="l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Bavdhan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 (B)</a:t>
            </a:r>
          </a:p>
          <a:p>
            <a:pPr marL="0" marR="0" lvl="0" indent="0" algn="l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Tal – </a:t>
            </a:r>
            <a:r>
              <a:rPr kumimoji="0" lang="en-US" sz="10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Mulshi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,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Pune – 411 021,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</a:b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Phone: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 +91 (20) 6654 4444</a:t>
            </a:r>
          </a:p>
        </p:txBody>
      </p:sp>
      <p:sp>
        <p:nvSpPr>
          <p:cNvPr id="112" name="Rectangle 111"/>
          <p:cNvSpPr/>
          <p:nvPr userDrawn="1"/>
        </p:nvSpPr>
        <p:spPr>
          <a:xfrm>
            <a:off x="4389753" y="4991030"/>
            <a:ext cx="1645920" cy="1300356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>
            <a:spAutoFit/>
          </a:bodyPr>
          <a:lstStyle/>
          <a:p>
            <a:pPr marL="0" marR="0" lvl="0" indent="0" algn="l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Hinjewadi</a:t>
            </a: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 (Pune, India)</a:t>
            </a:r>
          </a:p>
          <a:p>
            <a:pPr marL="0" marR="0" lvl="0" indent="0" algn="l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Block Congo, Embassy </a:t>
            </a:r>
            <a:r>
              <a:rPr kumimoji="0" lang="en-US" sz="10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Techzone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, Wing B, 7th  Floor, Phase II, </a:t>
            </a:r>
            <a:r>
              <a:rPr kumimoji="0" lang="en-US" sz="10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Hinjewadi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,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Pune – 411057,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</a:b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Phone: 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 +91 (20) 6654 4444</a:t>
            </a:r>
          </a:p>
        </p:txBody>
      </p:sp>
      <p:sp>
        <p:nvSpPr>
          <p:cNvPr id="113" name="Rectangle 112"/>
          <p:cNvSpPr/>
          <p:nvPr userDrawn="1"/>
        </p:nvSpPr>
        <p:spPr>
          <a:xfrm>
            <a:off x="6569361" y="4991030"/>
            <a:ext cx="1645920" cy="1454244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>
            <a:spAutoFit/>
          </a:bodyPr>
          <a:lstStyle/>
          <a:p>
            <a:pPr marL="0" marR="0" lvl="0" indent="0" algn="l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Bengaluru (India)</a:t>
            </a:r>
          </a:p>
          <a:p>
            <a:pPr marL="0" marR="0" lvl="0" indent="0" algn="l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Calsoft </a:t>
            </a:r>
            <a:r>
              <a:rPr kumimoji="0" lang="en-US" sz="10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Pvt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 Ltd,</a:t>
            </a:r>
          </a:p>
          <a:p>
            <a:pPr marL="0" marR="0" lvl="0" indent="0" algn="l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Mindcomp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 Tech Park,</a:t>
            </a:r>
          </a:p>
          <a:p>
            <a:pPr marL="0" marR="0" lvl="0" indent="0" algn="l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1st Floor, A Wing Export Promotion Industrial Park 3, 149, Whitefield, </a:t>
            </a:r>
            <a:r>
              <a:rPr kumimoji="0" lang="en-US" sz="10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Basavanna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 Nagar, Bengaluru, </a:t>
            </a:r>
          </a:p>
          <a:p>
            <a:pPr marL="0" marR="0" lvl="0" indent="0" algn="l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Karnataka - 560048</a:t>
            </a:r>
          </a:p>
        </p:txBody>
      </p:sp>
      <p:grpSp>
        <p:nvGrpSpPr>
          <p:cNvPr id="114" name="Group 113"/>
          <p:cNvGrpSpPr/>
          <p:nvPr userDrawn="1"/>
        </p:nvGrpSpPr>
        <p:grpSpPr>
          <a:xfrm>
            <a:off x="175777" y="4991030"/>
            <a:ext cx="192476" cy="256927"/>
            <a:chOff x="2162719" y="4249228"/>
            <a:chExt cx="257027" cy="343093"/>
          </a:xfrm>
          <a:solidFill>
            <a:srgbClr val="36B6B5"/>
          </a:solidFill>
        </p:grpSpPr>
        <p:sp>
          <p:nvSpPr>
            <p:cNvPr id="115" name="AutoShape 108"/>
            <p:cNvSpPr>
              <a:spLocks/>
            </p:cNvSpPr>
            <p:nvPr/>
          </p:nvSpPr>
          <p:spPr bwMode="auto">
            <a:xfrm>
              <a:off x="2226536" y="4313630"/>
              <a:ext cx="128807" cy="1288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"/>
                  </a:moveTo>
                  <a:cubicBezTo>
                    <a:pt x="15764" y="1800"/>
                    <a:pt x="19800" y="5835"/>
                    <a:pt x="19800" y="10800"/>
                  </a:cubicBezTo>
                  <a:cubicBezTo>
                    <a:pt x="19800" y="15764"/>
                    <a:pt x="15764" y="19800"/>
                    <a:pt x="10800" y="19800"/>
                  </a:cubicBezTo>
                  <a:cubicBezTo>
                    <a:pt x="5835" y="19800"/>
                    <a:pt x="1800" y="15764"/>
                    <a:pt x="1800" y="10800"/>
                  </a:cubicBezTo>
                  <a:cubicBezTo>
                    <a:pt x="1800" y="5835"/>
                    <a:pt x="5835" y="1800"/>
                    <a:pt x="10800" y="1800"/>
                  </a:cubicBezTo>
                  <a:moveTo>
                    <a:pt x="10800" y="21599"/>
                  </a:moveTo>
                  <a:cubicBezTo>
                    <a:pt x="16756" y="21599"/>
                    <a:pt x="21600" y="16756"/>
                    <a:pt x="21600" y="10800"/>
                  </a:cubicBezTo>
                  <a:cubicBezTo>
                    <a:pt x="21600" y="4843"/>
                    <a:pt x="16756" y="0"/>
                    <a:pt x="10800" y="0"/>
                  </a:cubicBezTo>
                  <a:cubicBezTo>
                    <a:pt x="4843" y="0"/>
                    <a:pt x="0" y="4843"/>
                    <a:pt x="0" y="10800"/>
                  </a:cubicBezTo>
                  <a:cubicBezTo>
                    <a:pt x="0" y="16756"/>
                    <a:pt x="484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marL="0" marR="0" lvl="0" indent="0" algn="ctr" defTabSz="228555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116" name="AutoShape 109"/>
            <p:cNvSpPr>
              <a:spLocks/>
            </p:cNvSpPr>
            <p:nvPr/>
          </p:nvSpPr>
          <p:spPr bwMode="auto">
            <a:xfrm>
              <a:off x="2162719" y="4249228"/>
              <a:ext cx="257027" cy="34309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4" y="20170"/>
                  </a:moveTo>
                  <a:cubicBezTo>
                    <a:pt x="10885" y="20184"/>
                    <a:pt x="10830" y="20215"/>
                    <a:pt x="10782" y="20237"/>
                  </a:cubicBezTo>
                  <a:cubicBezTo>
                    <a:pt x="10774" y="20218"/>
                    <a:pt x="10707" y="20178"/>
                    <a:pt x="10666" y="20147"/>
                  </a:cubicBezTo>
                  <a:cubicBezTo>
                    <a:pt x="7368" y="17300"/>
                    <a:pt x="1799" y="12497"/>
                    <a:pt x="1799" y="8101"/>
                  </a:cubicBezTo>
                  <a:cubicBezTo>
                    <a:pt x="1799" y="4378"/>
                    <a:pt x="5838" y="1350"/>
                    <a:pt x="10800" y="1350"/>
                  </a:cubicBezTo>
                  <a:cubicBezTo>
                    <a:pt x="15762" y="1350"/>
                    <a:pt x="19800" y="4378"/>
                    <a:pt x="19800" y="8101"/>
                  </a:cubicBezTo>
                  <a:cubicBezTo>
                    <a:pt x="19800" y="12497"/>
                    <a:pt x="14231" y="17300"/>
                    <a:pt x="10904" y="20170"/>
                  </a:cubicBezTo>
                  <a:moveTo>
                    <a:pt x="10800" y="0"/>
                  </a:moveTo>
                  <a:cubicBezTo>
                    <a:pt x="4844" y="0"/>
                    <a:pt x="0" y="3588"/>
                    <a:pt x="0" y="8101"/>
                  </a:cubicBezTo>
                  <a:cubicBezTo>
                    <a:pt x="0" y="12826"/>
                    <a:pt x="5400" y="17660"/>
                    <a:pt x="9337" y="21056"/>
                  </a:cubicBezTo>
                  <a:cubicBezTo>
                    <a:pt x="9352" y="21070"/>
                    <a:pt x="9984" y="21599"/>
                    <a:pt x="10766" y="21599"/>
                  </a:cubicBezTo>
                  <a:lnTo>
                    <a:pt x="10834" y="21599"/>
                  </a:lnTo>
                  <a:cubicBezTo>
                    <a:pt x="11615" y="21599"/>
                    <a:pt x="12247" y="21070"/>
                    <a:pt x="12262" y="21056"/>
                  </a:cubicBezTo>
                  <a:cubicBezTo>
                    <a:pt x="16200" y="17660"/>
                    <a:pt x="21599" y="12826"/>
                    <a:pt x="21599" y="8101"/>
                  </a:cubicBezTo>
                  <a:cubicBezTo>
                    <a:pt x="21599" y="3588"/>
                    <a:pt x="1675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marL="0" marR="0" lvl="0" indent="0" algn="ctr" defTabSz="228555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</p:grpSp>
      <p:grpSp>
        <p:nvGrpSpPr>
          <p:cNvPr id="117" name="Group 116"/>
          <p:cNvGrpSpPr/>
          <p:nvPr userDrawn="1"/>
        </p:nvGrpSpPr>
        <p:grpSpPr>
          <a:xfrm>
            <a:off x="2044649" y="4991030"/>
            <a:ext cx="192476" cy="256927"/>
            <a:chOff x="2162719" y="4249228"/>
            <a:chExt cx="257027" cy="343093"/>
          </a:xfrm>
          <a:solidFill>
            <a:srgbClr val="36B6B5"/>
          </a:solidFill>
        </p:grpSpPr>
        <p:sp>
          <p:nvSpPr>
            <p:cNvPr id="118" name="AutoShape 108"/>
            <p:cNvSpPr>
              <a:spLocks/>
            </p:cNvSpPr>
            <p:nvPr/>
          </p:nvSpPr>
          <p:spPr bwMode="auto">
            <a:xfrm>
              <a:off x="2226536" y="4313630"/>
              <a:ext cx="128807" cy="1288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"/>
                  </a:moveTo>
                  <a:cubicBezTo>
                    <a:pt x="15764" y="1800"/>
                    <a:pt x="19800" y="5835"/>
                    <a:pt x="19800" y="10800"/>
                  </a:cubicBezTo>
                  <a:cubicBezTo>
                    <a:pt x="19800" y="15764"/>
                    <a:pt x="15764" y="19800"/>
                    <a:pt x="10800" y="19800"/>
                  </a:cubicBezTo>
                  <a:cubicBezTo>
                    <a:pt x="5835" y="19800"/>
                    <a:pt x="1800" y="15764"/>
                    <a:pt x="1800" y="10800"/>
                  </a:cubicBezTo>
                  <a:cubicBezTo>
                    <a:pt x="1800" y="5835"/>
                    <a:pt x="5835" y="1800"/>
                    <a:pt x="10800" y="1800"/>
                  </a:cubicBezTo>
                  <a:moveTo>
                    <a:pt x="10800" y="21599"/>
                  </a:moveTo>
                  <a:cubicBezTo>
                    <a:pt x="16756" y="21599"/>
                    <a:pt x="21600" y="16756"/>
                    <a:pt x="21600" y="10800"/>
                  </a:cubicBezTo>
                  <a:cubicBezTo>
                    <a:pt x="21600" y="4843"/>
                    <a:pt x="16756" y="0"/>
                    <a:pt x="10800" y="0"/>
                  </a:cubicBezTo>
                  <a:cubicBezTo>
                    <a:pt x="4843" y="0"/>
                    <a:pt x="0" y="4843"/>
                    <a:pt x="0" y="10800"/>
                  </a:cubicBezTo>
                  <a:cubicBezTo>
                    <a:pt x="0" y="16756"/>
                    <a:pt x="484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marL="0" marR="0" lvl="0" indent="0" algn="ctr" defTabSz="228555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119" name="AutoShape 109"/>
            <p:cNvSpPr>
              <a:spLocks/>
            </p:cNvSpPr>
            <p:nvPr/>
          </p:nvSpPr>
          <p:spPr bwMode="auto">
            <a:xfrm>
              <a:off x="2162719" y="4249228"/>
              <a:ext cx="257027" cy="34309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4" y="20170"/>
                  </a:moveTo>
                  <a:cubicBezTo>
                    <a:pt x="10885" y="20184"/>
                    <a:pt x="10830" y="20215"/>
                    <a:pt x="10782" y="20237"/>
                  </a:cubicBezTo>
                  <a:cubicBezTo>
                    <a:pt x="10774" y="20218"/>
                    <a:pt x="10707" y="20178"/>
                    <a:pt x="10666" y="20147"/>
                  </a:cubicBezTo>
                  <a:cubicBezTo>
                    <a:pt x="7368" y="17300"/>
                    <a:pt x="1799" y="12497"/>
                    <a:pt x="1799" y="8101"/>
                  </a:cubicBezTo>
                  <a:cubicBezTo>
                    <a:pt x="1799" y="4378"/>
                    <a:pt x="5838" y="1350"/>
                    <a:pt x="10800" y="1350"/>
                  </a:cubicBezTo>
                  <a:cubicBezTo>
                    <a:pt x="15762" y="1350"/>
                    <a:pt x="19800" y="4378"/>
                    <a:pt x="19800" y="8101"/>
                  </a:cubicBezTo>
                  <a:cubicBezTo>
                    <a:pt x="19800" y="12497"/>
                    <a:pt x="14231" y="17300"/>
                    <a:pt x="10904" y="20170"/>
                  </a:cubicBezTo>
                  <a:moveTo>
                    <a:pt x="10800" y="0"/>
                  </a:moveTo>
                  <a:cubicBezTo>
                    <a:pt x="4844" y="0"/>
                    <a:pt x="0" y="3588"/>
                    <a:pt x="0" y="8101"/>
                  </a:cubicBezTo>
                  <a:cubicBezTo>
                    <a:pt x="0" y="12826"/>
                    <a:pt x="5400" y="17660"/>
                    <a:pt x="9337" y="21056"/>
                  </a:cubicBezTo>
                  <a:cubicBezTo>
                    <a:pt x="9352" y="21070"/>
                    <a:pt x="9984" y="21599"/>
                    <a:pt x="10766" y="21599"/>
                  </a:cubicBezTo>
                  <a:lnTo>
                    <a:pt x="10834" y="21599"/>
                  </a:lnTo>
                  <a:cubicBezTo>
                    <a:pt x="11615" y="21599"/>
                    <a:pt x="12247" y="21070"/>
                    <a:pt x="12262" y="21056"/>
                  </a:cubicBezTo>
                  <a:cubicBezTo>
                    <a:pt x="16200" y="17660"/>
                    <a:pt x="21599" y="12826"/>
                    <a:pt x="21599" y="8101"/>
                  </a:cubicBezTo>
                  <a:cubicBezTo>
                    <a:pt x="21599" y="3588"/>
                    <a:pt x="1675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marL="0" marR="0" lvl="0" indent="0" algn="ctr" defTabSz="228555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</p:grpSp>
      <p:grpSp>
        <p:nvGrpSpPr>
          <p:cNvPr id="120" name="Group 119"/>
          <p:cNvGrpSpPr/>
          <p:nvPr userDrawn="1"/>
        </p:nvGrpSpPr>
        <p:grpSpPr>
          <a:xfrm>
            <a:off x="4124401" y="4991030"/>
            <a:ext cx="192476" cy="256927"/>
            <a:chOff x="2162719" y="4249228"/>
            <a:chExt cx="257027" cy="343093"/>
          </a:xfrm>
          <a:solidFill>
            <a:srgbClr val="36B6B5"/>
          </a:solidFill>
        </p:grpSpPr>
        <p:sp>
          <p:nvSpPr>
            <p:cNvPr id="121" name="AutoShape 108"/>
            <p:cNvSpPr>
              <a:spLocks/>
            </p:cNvSpPr>
            <p:nvPr/>
          </p:nvSpPr>
          <p:spPr bwMode="auto">
            <a:xfrm>
              <a:off x="2226536" y="4313630"/>
              <a:ext cx="128807" cy="1288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"/>
                  </a:moveTo>
                  <a:cubicBezTo>
                    <a:pt x="15764" y="1800"/>
                    <a:pt x="19800" y="5835"/>
                    <a:pt x="19800" y="10800"/>
                  </a:cubicBezTo>
                  <a:cubicBezTo>
                    <a:pt x="19800" y="15764"/>
                    <a:pt x="15764" y="19800"/>
                    <a:pt x="10800" y="19800"/>
                  </a:cubicBezTo>
                  <a:cubicBezTo>
                    <a:pt x="5835" y="19800"/>
                    <a:pt x="1800" y="15764"/>
                    <a:pt x="1800" y="10800"/>
                  </a:cubicBezTo>
                  <a:cubicBezTo>
                    <a:pt x="1800" y="5835"/>
                    <a:pt x="5835" y="1800"/>
                    <a:pt x="10800" y="1800"/>
                  </a:cubicBezTo>
                  <a:moveTo>
                    <a:pt x="10800" y="21599"/>
                  </a:moveTo>
                  <a:cubicBezTo>
                    <a:pt x="16756" y="21599"/>
                    <a:pt x="21600" y="16756"/>
                    <a:pt x="21600" y="10800"/>
                  </a:cubicBezTo>
                  <a:cubicBezTo>
                    <a:pt x="21600" y="4843"/>
                    <a:pt x="16756" y="0"/>
                    <a:pt x="10800" y="0"/>
                  </a:cubicBezTo>
                  <a:cubicBezTo>
                    <a:pt x="4843" y="0"/>
                    <a:pt x="0" y="4843"/>
                    <a:pt x="0" y="10800"/>
                  </a:cubicBezTo>
                  <a:cubicBezTo>
                    <a:pt x="0" y="16756"/>
                    <a:pt x="484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marL="0" marR="0" lvl="0" indent="0" algn="ctr" defTabSz="228555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122" name="AutoShape 109"/>
            <p:cNvSpPr>
              <a:spLocks/>
            </p:cNvSpPr>
            <p:nvPr/>
          </p:nvSpPr>
          <p:spPr bwMode="auto">
            <a:xfrm>
              <a:off x="2162719" y="4249228"/>
              <a:ext cx="257027" cy="34309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4" y="20170"/>
                  </a:moveTo>
                  <a:cubicBezTo>
                    <a:pt x="10885" y="20184"/>
                    <a:pt x="10830" y="20215"/>
                    <a:pt x="10782" y="20237"/>
                  </a:cubicBezTo>
                  <a:cubicBezTo>
                    <a:pt x="10774" y="20218"/>
                    <a:pt x="10707" y="20178"/>
                    <a:pt x="10666" y="20147"/>
                  </a:cubicBezTo>
                  <a:cubicBezTo>
                    <a:pt x="7368" y="17300"/>
                    <a:pt x="1799" y="12497"/>
                    <a:pt x="1799" y="8101"/>
                  </a:cubicBezTo>
                  <a:cubicBezTo>
                    <a:pt x="1799" y="4378"/>
                    <a:pt x="5838" y="1350"/>
                    <a:pt x="10800" y="1350"/>
                  </a:cubicBezTo>
                  <a:cubicBezTo>
                    <a:pt x="15762" y="1350"/>
                    <a:pt x="19800" y="4378"/>
                    <a:pt x="19800" y="8101"/>
                  </a:cubicBezTo>
                  <a:cubicBezTo>
                    <a:pt x="19800" y="12497"/>
                    <a:pt x="14231" y="17300"/>
                    <a:pt x="10904" y="20170"/>
                  </a:cubicBezTo>
                  <a:moveTo>
                    <a:pt x="10800" y="0"/>
                  </a:moveTo>
                  <a:cubicBezTo>
                    <a:pt x="4844" y="0"/>
                    <a:pt x="0" y="3588"/>
                    <a:pt x="0" y="8101"/>
                  </a:cubicBezTo>
                  <a:cubicBezTo>
                    <a:pt x="0" y="12826"/>
                    <a:pt x="5400" y="17660"/>
                    <a:pt x="9337" y="21056"/>
                  </a:cubicBezTo>
                  <a:cubicBezTo>
                    <a:pt x="9352" y="21070"/>
                    <a:pt x="9984" y="21599"/>
                    <a:pt x="10766" y="21599"/>
                  </a:cubicBezTo>
                  <a:lnTo>
                    <a:pt x="10834" y="21599"/>
                  </a:lnTo>
                  <a:cubicBezTo>
                    <a:pt x="11615" y="21599"/>
                    <a:pt x="12247" y="21070"/>
                    <a:pt x="12262" y="21056"/>
                  </a:cubicBezTo>
                  <a:cubicBezTo>
                    <a:pt x="16200" y="17660"/>
                    <a:pt x="21599" y="12826"/>
                    <a:pt x="21599" y="8101"/>
                  </a:cubicBezTo>
                  <a:cubicBezTo>
                    <a:pt x="21599" y="3588"/>
                    <a:pt x="1675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marL="0" marR="0" lvl="0" indent="0" algn="ctr" defTabSz="228555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</p:grpSp>
      <p:grpSp>
        <p:nvGrpSpPr>
          <p:cNvPr id="123" name="Group 122"/>
          <p:cNvGrpSpPr/>
          <p:nvPr userDrawn="1"/>
        </p:nvGrpSpPr>
        <p:grpSpPr>
          <a:xfrm>
            <a:off x="6297149" y="4991030"/>
            <a:ext cx="192476" cy="256927"/>
            <a:chOff x="2162719" y="4249228"/>
            <a:chExt cx="257027" cy="343093"/>
          </a:xfrm>
          <a:solidFill>
            <a:srgbClr val="36B6B5"/>
          </a:solidFill>
        </p:grpSpPr>
        <p:sp>
          <p:nvSpPr>
            <p:cNvPr id="124" name="AutoShape 108"/>
            <p:cNvSpPr>
              <a:spLocks/>
            </p:cNvSpPr>
            <p:nvPr/>
          </p:nvSpPr>
          <p:spPr bwMode="auto">
            <a:xfrm>
              <a:off x="2226536" y="4313630"/>
              <a:ext cx="128807" cy="1288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"/>
                  </a:moveTo>
                  <a:cubicBezTo>
                    <a:pt x="15764" y="1800"/>
                    <a:pt x="19800" y="5835"/>
                    <a:pt x="19800" y="10800"/>
                  </a:cubicBezTo>
                  <a:cubicBezTo>
                    <a:pt x="19800" y="15764"/>
                    <a:pt x="15764" y="19800"/>
                    <a:pt x="10800" y="19800"/>
                  </a:cubicBezTo>
                  <a:cubicBezTo>
                    <a:pt x="5835" y="19800"/>
                    <a:pt x="1800" y="15764"/>
                    <a:pt x="1800" y="10800"/>
                  </a:cubicBezTo>
                  <a:cubicBezTo>
                    <a:pt x="1800" y="5835"/>
                    <a:pt x="5835" y="1800"/>
                    <a:pt x="10800" y="1800"/>
                  </a:cubicBezTo>
                  <a:moveTo>
                    <a:pt x="10800" y="21599"/>
                  </a:moveTo>
                  <a:cubicBezTo>
                    <a:pt x="16756" y="21599"/>
                    <a:pt x="21600" y="16756"/>
                    <a:pt x="21600" y="10800"/>
                  </a:cubicBezTo>
                  <a:cubicBezTo>
                    <a:pt x="21600" y="4843"/>
                    <a:pt x="16756" y="0"/>
                    <a:pt x="10800" y="0"/>
                  </a:cubicBezTo>
                  <a:cubicBezTo>
                    <a:pt x="4843" y="0"/>
                    <a:pt x="0" y="4843"/>
                    <a:pt x="0" y="10800"/>
                  </a:cubicBezTo>
                  <a:cubicBezTo>
                    <a:pt x="0" y="16756"/>
                    <a:pt x="484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marL="0" marR="0" lvl="0" indent="0" algn="ctr" defTabSz="228555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125" name="AutoShape 109"/>
            <p:cNvSpPr>
              <a:spLocks/>
            </p:cNvSpPr>
            <p:nvPr/>
          </p:nvSpPr>
          <p:spPr bwMode="auto">
            <a:xfrm>
              <a:off x="2162719" y="4249228"/>
              <a:ext cx="257027" cy="34309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4" y="20170"/>
                  </a:moveTo>
                  <a:cubicBezTo>
                    <a:pt x="10885" y="20184"/>
                    <a:pt x="10830" y="20215"/>
                    <a:pt x="10782" y="20237"/>
                  </a:cubicBezTo>
                  <a:cubicBezTo>
                    <a:pt x="10774" y="20218"/>
                    <a:pt x="10707" y="20178"/>
                    <a:pt x="10666" y="20147"/>
                  </a:cubicBezTo>
                  <a:cubicBezTo>
                    <a:pt x="7368" y="17300"/>
                    <a:pt x="1799" y="12497"/>
                    <a:pt x="1799" y="8101"/>
                  </a:cubicBezTo>
                  <a:cubicBezTo>
                    <a:pt x="1799" y="4378"/>
                    <a:pt x="5838" y="1350"/>
                    <a:pt x="10800" y="1350"/>
                  </a:cubicBezTo>
                  <a:cubicBezTo>
                    <a:pt x="15762" y="1350"/>
                    <a:pt x="19800" y="4378"/>
                    <a:pt x="19800" y="8101"/>
                  </a:cubicBezTo>
                  <a:cubicBezTo>
                    <a:pt x="19800" y="12497"/>
                    <a:pt x="14231" y="17300"/>
                    <a:pt x="10904" y="20170"/>
                  </a:cubicBezTo>
                  <a:moveTo>
                    <a:pt x="10800" y="0"/>
                  </a:moveTo>
                  <a:cubicBezTo>
                    <a:pt x="4844" y="0"/>
                    <a:pt x="0" y="3588"/>
                    <a:pt x="0" y="8101"/>
                  </a:cubicBezTo>
                  <a:cubicBezTo>
                    <a:pt x="0" y="12826"/>
                    <a:pt x="5400" y="17660"/>
                    <a:pt x="9337" y="21056"/>
                  </a:cubicBezTo>
                  <a:cubicBezTo>
                    <a:pt x="9352" y="21070"/>
                    <a:pt x="9984" y="21599"/>
                    <a:pt x="10766" y="21599"/>
                  </a:cubicBezTo>
                  <a:lnTo>
                    <a:pt x="10834" y="21599"/>
                  </a:lnTo>
                  <a:cubicBezTo>
                    <a:pt x="11615" y="21599"/>
                    <a:pt x="12247" y="21070"/>
                    <a:pt x="12262" y="21056"/>
                  </a:cubicBezTo>
                  <a:cubicBezTo>
                    <a:pt x="16200" y="17660"/>
                    <a:pt x="21599" y="12826"/>
                    <a:pt x="21599" y="8101"/>
                  </a:cubicBezTo>
                  <a:cubicBezTo>
                    <a:pt x="21599" y="3588"/>
                    <a:pt x="1675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marL="0" marR="0" lvl="0" indent="0" algn="ctr" defTabSz="228555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</p:grpSp>
      <p:sp>
        <p:nvSpPr>
          <p:cNvPr id="126" name="Rectangle 125"/>
          <p:cNvSpPr/>
          <p:nvPr userDrawn="1"/>
        </p:nvSpPr>
        <p:spPr>
          <a:xfrm>
            <a:off x="8547815" y="4991030"/>
            <a:ext cx="1645920" cy="1146468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>
            <a:spAutoFit/>
          </a:bodyPr>
          <a:lstStyle/>
          <a:p>
            <a:pPr marL="0" marR="0" lvl="0" indent="0" algn="l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Kolkata (India)</a:t>
            </a:r>
          </a:p>
          <a:p>
            <a:pPr marL="0" marR="0" lvl="0" indent="0" algn="l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Calsoft </a:t>
            </a:r>
            <a:r>
              <a:rPr kumimoji="0" lang="en-US" sz="10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Inc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,</a:t>
            </a:r>
          </a:p>
          <a:p>
            <a:pPr marL="0" marR="0" lvl="0" indent="0" algn="l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EcoCentre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 </a:t>
            </a:r>
            <a:r>
              <a:rPr kumimoji="0" lang="en-US" sz="10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Ambuja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 panose="020B0502040204020203" pitchFamily="34" charset="0"/>
              <a:ea typeface="+mn-ea"/>
              <a:cs typeface="+mn-cs"/>
            </a:endParaRPr>
          </a:p>
          <a:p>
            <a:pPr marL="0" marR="0" lvl="0" indent="0" algn="l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Neotia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 4, Street Number 13, EM Block, Sector V, </a:t>
            </a:r>
            <a:r>
              <a:rPr kumimoji="0" lang="en-US" sz="10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Bidhannagar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, </a:t>
            </a:r>
          </a:p>
          <a:p>
            <a:pPr marL="0" marR="0" lvl="0" indent="0" algn="l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West Bengal - 700091</a:t>
            </a:r>
          </a:p>
        </p:txBody>
      </p:sp>
      <p:grpSp>
        <p:nvGrpSpPr>
          <p:cNvPr id="127" name="Group 126"/>
          <p:cNvGrpSpPr/>
          <p:nvPr userDrawn="1"/>
        </p:nvGrpSpPr>
        <p:grpSpPr>
          <a:xfrm>
            <a:off x="8275605" y="4991030"/>
            <a:ext cx="192476" cy="256927"/>
            <a:chOff x="2162719" y="4249228"/>
            <a:chExt cx="257027" cy="343093"/>
          </a:xfrm>
          <a:solidFill>
            <a:srgbClr val="36B6B5"/>
          </a:solidFill>
        </p:grpSpPr>
        <p:sp>
          <p:nvSpPr>
            <p:cNvPr id="128" name="AutoShape 108"/>
            <p:cNvSpPr>
              <a:spLocks/>
            </p:cNvSpPr>
            <p:nvPr/>
          </p:nvSpPr>
          <p:spPr bwMode="auto">
            <a:xfrm>
              <a:off x="2226536" y="4313630"/>
              <a:ext cx="128807" cy="1288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"/>
                  </a:moveTo>
                  <a:cubicBezTo>
                    <a:pt x="15764" y="1800"/>
                    <a:pt x="19800" y="5835"/>
                    <a:pt x="19800" y="10800"/>
                  </a:cubicBezTo>
                  <a:cubicBezTo>
                    <a:pt x="19800" y="15764"/>
                    <a:pt x="15764" y="19800"/>
                    <a:pt x="10800" y="19800"/>
                  </a:cubicBezTo>
                  <a:cubicBezTo>
                    <a:pt x="5835" y="19800"/>
                    <a:pt x="1800" y="15764"/>
                    <a:pt x="1800" y="10800"/>
                  </a:cubicBezTo>
                  <a:cubicBezTo>
                    <a:pt x="1800" y="5835"/>
                    <a:pt x="5835" y="1800"/>
                    <a:pt x="10800" y="1800"/>
                  </a:cubicBezTo>
                  <a:moveTo>
                    <a:pt x="10800" y="21599"/>
                  </a:moveTo>
                  <a:cubicBezTo>
                    <a:pt x="16756" y="21599"/>
                    <a:pt x="21600" y="16756"/>
                    <a:pt x="21600" y="10800"/>
                  </a:cubicBezTo>
                  <a:cubicBezTo>
                    <a:pt x="21600" y="4843"/>
                    <a:pt x="16756" y="0"/>
                    <a:pt x="10800" y="0"/>
                  </a:cubicBezTo>
                  <a:cubicBezTo>
                    <a:pt x="4843" y="0"/>
                    <a:pt x="0" y="4843"/>
                    <a:pt x="0" y="10800"/>
                  </a:cubicBezTo>
                  <a:cubicBezTo>
                    <a:pt x="0" y="16756"/>
                    <a:pt x="484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marL="0" marR="0" lvl="0" indent="0" algn="ctr" defTabSz="228555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129" name="AutoShape 109"/>
            <p:cNvSpPr>
              <a:spLocks/>
            </p:cNvSpPr>
            <p:nvPr/>
          </p:nvSpPr>
          <p:spPr bwMode="auto">
            <a:xfrm>
              <a:off x="2162719" y="4249228"/>
              <a:ext cx="257027" cy="34309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4" y="20170"/>
                  </a:moveTo>
                  <a:cubicBezTo>
                    <a:pt x="10885" y="20184"/>
                    <a:pt x="10830" y="20215"/>
                    <a:pt x="10782" y="20237"/>
                  </a:cubicBezTo>
                  <a:cubicBezTo>
                    <a:pt x="10774" y="20218"/>
                    <a:pt x="10707" y="20178"/>
                    <a:pt x="10666" y="20147"/>
                  </a:cubicBezTo>
                  <a:cubicBezTo>
                    <a:pt x="7368" y="17300"/>
                    <a:pt x="1799" y="12497"/>
                    <a:pt x="1799" y="8101"/>
                  </a:cubicBezTo>
                  <a:cubicBezTo>
                    <a:pt x="1799" y="4378"/>
                    <a:pt x="5838" y="1350"/>
                    <a:pt x="10800" y="1350"/>
                  </a:cubicBezTo>
                  <a:cubicBezTo>
                    <a:pt x="15762" y="1350"/>
                    <a:pt x="19800" y="4378"/>
                    <a:pt x="19800" y="8101"/>
                  </a:cubicBezTo>
                  <a:cubicBezTo>
                    <a:pt x="19800" y="12497"/>
                    <a:pt x="14231" y="17300"/>
                    <a:pt x="10904" y="20170"/>
                  </a:cubicBezTo>
                  <a:moveTo>
                    <a:pt x="10800" y="0"/>
                  </a:moveTo>
                  <a:cubicBezTo>
                    <a:pt x="4844" y="0"/>
                    <a:pt x="0" y="3588"/>
                    <a:pt x="0" y="8101"/>
                  </a:cubicBezTo>
                  <a:cubicBezTo>
                    <a:pt x="0" y="12826"/>
                    <a:pt x="5400" y="17660"/>
                    <a:pt x="9337" y="21056"/>
                  </a:cubicBezTo>
                  <a:cubicBezTo>
                    <a:pt x="9352" y="21070"/>
                    <a:pt x="9984" y="21599"/>
                    <a:pt x="10766" y="21599"/>
                  </a:cubicBezTo>
                  <a:lnTo>
                    <a:pt x="10834" y="21599"/>
                  </a:lnTo>
                  <a:cubicBezTo>
                    <a:pt x="11615" y="21599"/>
                    <a:pt x="12247" y="21070"/>
                    <a:pt x="12262" y="21056"/>
                  </a:cubicBezTo>
                  <a:cubicBezTo>
                    <a:pt x="16200" y="17660"/>
                    <a:pt x="21599" y="12826"/>
                    <a:pt x="21599" y="8101"/>
                  </a:cubicBezTo>
                  <a:cubicBezTo>
                    <a:pt x="21599" y="3588"/>
                    <a:pt x="1675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marL="0" marR="0" lvl="0" indent="0" algn="ctr" defTabSz="228555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</p:grpSp>
      <p:sp>
        <p:nvSpPr>
          <p:cNvPr id="130" name="Rectangle 129"/>
          <p:cNvSpPr/>
          <p:nvPr userDrawn="1"/>
        </p:nvSpPr>
        <p:spPr>
          <a:xfrm>
            <a:off x="10510936" y="4991030"/>
            <a:ext cx="1645920" cy="1146468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>
            <a:spAutoFit/>
          </a:bodyPr>
          <a:lstStyle/>
          <a:p>
            <a:pPr marL="0" marR="0" lvl="0" indent="0" algn="l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Indore (India)</a:t>
            </a:r>
          </a:p>
          <a:p>
            <a:pPr marL="0" marR="0" lvl="0" indent="0" algn="l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Calsoft Inc. Brilliant Solitaire, Ground floor, Plot No. 6-A, </a:t>
            </a:r>
          </a:p>
          <a:p>
            <a:pPr marL="0" marR="0" lvl="0" indent="0" algn="l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Scheme No. 78-II,</a:t>
            </a:r>
          </a:p>
          <a:p>
            <a:pPr marL="0" marR="0" lvl="0" indent="0" algn="l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Vijay Nagar, </a:t>
            </a:r>
          </a:p>
          <a:p>
            <a:pPr marL="0" marR="0" lvl="0" indent="0" algn="l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Indore - 452010</a:t>
            </a:r>
          </a:p>
        </p:txBody>
      </p:sp>
      <p:grpSp>
        <p:nvGrpSpPr>
          <p:cNvPr id="131" name="Group 130"/>
          <p:cNvGrpSpPr/>
          <p:nvPr userDrawn="1"/>
        </p:nvGrpSpPr>
        <p:grpSpPr>
          <a:xfrm>
            <a:off x="10238724" y="4991030"/>
            <a:ext cx="192476" cy="256927"/>
            <a:chOff x="2162719" y="4249228"/>
            <a:chExt cx="257027" cy="343093"/>
          </a:xfrm>
          <a:solidFill>
            <a:srgbClr val="36B6B5"/>
          </a:solidFill>
        </p:grpSpPr>
        <p:sp>
          <p:nvSpPr>
            <p:cNvPr id="132" name="AutoShape 108"/>
            <p:cNvSpPr>
              <a:spLocks/>
            </p:cNvSpPr>
            <p:nvPr/>
          </p:nvSpPr>
          <p:spPr bwMode="auto">
            <a:xfrm>
              <a:off x="2226536" y="4313630"/>
              <a:ext cx="128807" cy="1288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"/>
                  </a:moveTo>
                  <a:cubicBezTo>
                    <a:pt x="15764" y="1800"/>
                    <a:pt x="19800" y="5835"/>
                    <a:pt x="19800" y="10800"/>
                  </a:cubicBezTo>
                  <a:cubicBezTo>
                    <a:pt x="19800" y="15764"/>
                    <a:pt x="15764" y="19800"/>
                    <a:pt x="10800" y="19800"/>
                  </a:cubicBezTo>
                  <a:cubicBezTo>
                    <a:pt x="5835" y="19800"/>
                    <a:pt x="1800" y="15764"/>
                    <a:pt x="1800" y="10800"/>
                  </a:cubicBezTo>
                  <a:cubicBezTo>
                    <a:pt x="1800" y="5835"/>
                    <a:pt x="5835" y="1800"/>
                    <a:pt x="10800" y="1800"/>
                  </a:cubicBezTo>
                  <a:moveTo>
                    <a:pt x="10800" y="21599"/>
                  </a:moveTo>
                  <a:cubicBezTo>
                    <a:pt x="16756" y="21599"/>
                    <a:pt x="21600" y="16756"/>
                    <a:pt x="21600" y="10800"/>
                  </a:cubicBezTo>
                  <a:cubicBezTo>
                    <a:pt x="21600" y="4843"/>
                    <a:pt x="16756" y="0"/>
                    <a:pt x="10800" y="0"/>
                  </a:cubicBezTo>
                  <a:cubicBezTo>
                    <a:pt x="4843" y="0"/>
                    <a:pt x="0" y="4843"/>
                    <a:pt x="0" y="10800"/>
                  </a:cubicBezTo>
                  <a:cubicBezTo>
                    <a:pt x="0" y="16756"/>
                    <a:pt x="484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marL="0" marR="0" lvl="0" indent="0" algn="ctr" defTabSz="228555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  <p:sp>
          <p:nvSpPr>
            <p:cNvPr id="133" name="AutoShape 109"/>
            <p:cNvSpPr>
              <a:spLocks/>
            </p:cNvSpPr>
            <p:nvPr/>
          </p:nvSpPr>
          <p:spPr bwMode="auto">
            <a:xfrm>
              <a:off x="2162719" y="4249228"/>
              <a:ext cx="257027" cy="34309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4" y="20170"/>
                  </a:moveTo>
                  <a:cubicBezTo>
                    <a:pt x="10885" y="20184"/>
                    <a:pt x="10830" y="20215"/>
                    <a:pt x="10782" y="20237"/>
                  </a:cubicBezTo>
                  <a:cubicBezTo>
                    <a:pt x="10774" y="20218"/>
                    <a:pt x="10707" y="20178"/>
                    <a:pt x="10666" y="20147"/>
                  </a:cubicBezTo>
                  <a:cubicBezTo>
                    <a:pt x="7368" y="17300"/>
                    <a:pt x="1799" y="12497"/>
                    <a:pt x="1799" y="8101"/>
                  </a:cubicBezTo>
                  <a:cubicBezTo>
                    <a:pt x="1799" y="4378"/>
                    <a:pt x="5838" y="1350"/>
                    <a:pt x="10800" y="1350"/>
                  </a:cubicBezTo>
                  <a:cubicBezTo>
                    <a:pt x="15762" y="1350"/>
                    <a:pt x="19800" y="4378"/>
                    <a:pt x="19800" y="8101"/>
                  </a:cubicBezTo>
                  <a:cubicBezTo>
                    <a:pt x="19800" y="12497"/>
                    <a:pt x="14231" y="17300"/>
                    <a:pt x="10904" y="20170"/>
                  </a:cubicBezTo>
                  <a:moveTo>
                    <a:pt x="10800" y="0"/>
                  </a:moveTo>
                  <a:cubicBezTo>
                    <a:pt x="4844" y="0"/>
                    <a:pt x="0" y="3588"/>
                    <a:pt x="0" y="8101"/>
                  </a:cubicBezTo>
                  <a:cubicBezTo>
                    <a:pt x="0" y="12826"/>
                    <a:pt x="5400" y="17660"/>
                    <a:pt x="9337" y="21056"/>
                  </a:cubicBezTo>
                  <a:cubicBezTo>
                    <a:pt x="9352" y="21070"/>
                    <a:pt x="9984" y="21599"/>
                    <a:pt x="10766" y="21599"/>
                  </a:cubicBezTo>
                  <a:lnTo>
                    <a:pt x="10834" y="21599"/>
                  </a:lnTo>
                  <a:cubicBezTo>
                    <a:pt x="11615" y="21599"/>
                    <a:pt x="12247" y="21070"/>
                    <a:pt x="12262" y="21056"/>
                  </a:cubicBezTo>
                  <a:cubicBezTo>
                    <a:pt x="16200" y="17660"/>
                    <a:pt x="21599" y="12826"/>
                    <a:pt x="21599" y="8101"/>
                  </a:cubicBezTo>
                  <a:cubicBezTo>
                    <a:pt x="21599" y="3588"/>
                    <a:pt x="1675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marL="0" marR="0" lvl="0" indent="0" algn="ctr" defTabSz="228555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</p:grpSp>
      <p:pic>
        <p:nvPicPr>
          <p:cNvPr id="134" name="Picture 133">
            <a:hlinkClick r:id="rId10"/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458" y="1077847"/>
            <a:ext cx="332682" cy="332682"/>
          </a:xfrm>
          <a:prstGeom prst="rect">
            <a:avLst/>
          </a:prstGeom>
        </p:spPr>
      </p:pic>
      <p:sp>
        <p:nvSpPr>
          <p:cNvPr id="135" name="Freeform 134">
            <a:hlinkClick r:id="rId9"/>
          </p:cNvPr>
          <p:cNvSpPr>
            <a:spLocks/>
          </p:cNvSpPr>
          <p:nvPr userDrawn="1"/>
        </p:nvSpPr>
        <p:spPr bwMode="auto">
          <a:xfrm>
            <a:off x="7256120" y="1067976"/>
            <a:ext cx="168275" cy="352425"/>
          </a:xfrm>
          <a:custGeom>
            <a:avLst/>
            <a:gdLst>
              <a:gd name="T0" fmla="*/ 106 w 106"/>
              <a:gd name="T1" fmla="*/ 37 h 222"/>
              <a:gd name="T2" fmla="*/ 106 w 106"/>
              <a:gd name="T3" fmla="*/ 37 h 222"/>
              <a:gd name="T4" fmla="*/ 102 w 106"/>
              <a:gd name="T5" fmla="*/ 41 h 222"/>
              <a:gd name="T6" fmla="*/ 79 w 106"/>
              <a:gd name="T7" fmla="*/ 41 h 222"/>
              <a:gd name="T8" fmla="*/ 79 w 106"/>
              <a:gd name="T9" fmla="*/ 41 h 222"/>
              <a:gd name="T10" fmla="*/ 72 w 106"/>
              <a:gd name="T11" fmla="*/ 41 h 222"/>
              <a:gd name="T12" fmla="*/ 68 w 106"/>
              <a:gd name="T13" fmla="*/ 48 h 222"/>
              <a:gd name="T14" fmla="*/ 68 w 106"/>
              <a:gd name="T15" fmla="*/ 70 h 222"/>
              <a:gd name="T16" fmla="*/ 102 w 106"/>
              <a:gd name="T17" fmla="*/ 70 h 222"/>
              <a:gd name="T18" fmla="*/ 102 w 106"/>
              <a:gd name="T19" fmla="*/ 70 h 222"/>
              <a:gd name="T20" fmla="*/ 106 w 106"/>
              <a:gd name="T21" fmla="*/ 74 h 222"/>
              <a:gd name="T22" fmla="*/ 102 w 106"/>
              <a:gd name="T23" fmla="*/ 107 h 222"/>
              <a:gd name="T24" fmla="*/ 102 w 106"/>
              <a:gd name="T25" fmla="*/ 107 h 222"/>
              <a:gd name="T26" fmla="*/ 98 w 106"/>
              <a:gd name="T27" fmla="*/ 111 h 222"/>
              <a:gd name="T28" fmla="*/ 68 w 106"/>
              <a:gd name="T29" fmla="*/ 111 h 222"/>
              <a:gd name="T30" fmla="*/ 68 w 106"/>
              <a:gd name="T31" fmla="*/ 218 h 222"/>
              <a:gd name="T32" fmla="*/ 68 w 106"/>
              <a:gd name="T33" fmla="*/ 218 h 222"/>
              <a:gd name="T34" fmla="*/ 68 w 106"/>
              <a:gd name="T35" fmla="*/ 222 h 222"/>
              <a:gd name="T36" fmla="*/ 26 w 106"/>
              <a:gd name="T37" fmla="*/ 222 h 222"/>
              <a:gd name="T38" fmla="*/ 26 w 106"/>
              <a:gd name="T39" fmla="*/ 222 h 222"/>
              <a:gd name="T40" fmla="*/ 23 w 106"/>
              <a:gd name="T41" fmla="*/ 218 h 222"/>
              <a:gd name="T42" fmla="*/ 23 w 106"/>
              <a:gd name="T43" fmla="*/ 111 h 222"/>
              <a:gd name="T44" fmla="*/ 23 w 106"/>
              <a:gd name="T45" fmla="*/ 111 h 222"/>
              <a:gd name="T46" fmla="*/ 4 w 106"/>
              <a:gd name="T47" fmla="*/ 111 h 222"/>
              <a:gd name="T48" fmla="*/ 4 w 106"/>
              <a:gd name="T49" fmla="*/ 111 h 222"/>
              <a:gd name="T50" fmla="*/ 0 w 106"/>
              <a:gd name="T51" fmla="*/ 107 h 222"/>
              <a:gd name="T52" fmla="*/ 0 w 106"/>
              <a:gd name="T53" fmla="*/ 74 h 222"/>
              <a:gd name="T54" fmla="*/ 0 w 106"/>
              <a:gd name="T55" fmla="*/ 74 h 222"/>
              <a:gd name="T56" fmla="*/ 4 w 106"/>
              <a:gd name="T57" fmla="*/ 70 h 222"/>
              <a:gd name="T58" fmla="*/ 23 w 106"/>
              <a:gd name="T59" fmla="*/ 70 h 222"/>
              <a:gd name="T60" fmla="*/ 23 w 106"/>
              <a:gd name="T61" fmla="*/ 41 h 222"/>
              <a:gd name="T62" fmla="*/ 23 w 106"/>
              <a:gd name="T63" fmla="*/ 41 h 222"/>
              <a:gd name="T64" fmla="*/ 26 w 106"/>
              <a:gd name="T65" fmla="*/ 26 h 222"/>
              <a:gd name="T66" fmla="*/ 34 w 106"/>
              <a:gd name="T67" fmla="*/ 11 h 222"/>
              <a:gd name="T68" fmla="*/ 49 w 106"/>
              <a:gd name="T69" fmla="*/ 4 h 222"/>
              <a:gd name="T70" fmla="*/ 64 w 106"/>
              <a:gd name="T71" fmla="*/ 0 h 222"/>
              <a:gd name="T72" fmla="*/ 102 w 106"/>
              <a:gd name="T73" fmla="*/ 0 h 222"/>
              <a:gd name="T74" fmla="*/ 102 w 106"/>
              <a:gd name="T75" fmla="*/ 0 h 222"/>
              <a:gd name="T76" fmla="*/ 106 w 106"/>
              <a:gd name="T77" fmla="*/ 4 h 222"/>
              <a:gd name="T78" fmla="*/ 106 w 106"/>
              <a:gd name="T79" fmla="*/ 37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6" h="222">
                <a:moveTo>
                  <a:pt x="106" y="37"/>
                </a:moveTo>
                <a:lnTo>
                  <a:pt x="106" y="37"/>
                </a:lnTo>
                <a:lnTo>
                  <a:pt x="102" y="41"/>
                </a:lnTo>
                <a:lnTo>
                  <a:pt x="79" y="41"/>
                </a:lnTo>
                <a:lnTo>
                  <a:pt x="79" y="41"/>
                </a:lnTo>
                <a:lnTo>
                  <a:pt x="72" y="41"/>
                </a:lnTo>
                <a:lnTo>
                  <a:pt x="68" y="48"/>
                </a:lnTo>
                <a:lnTo>
                  <a:pt x="68" y="70"/>
                </a:lnTo>
                <a:lnTo>
                  <a:pt x="102" y="70"/>
                </a:lnTo>
                <a:lnTo>
                  <a:pt x="102" y="70"/>
                </a:lnTo>
                <a:lnTo>
                  <a:pt x="106" y="74"/>
                </a:lnTo>
                <a:lnTo>
                  <a:pt x="102" y="107"/>
                </a:lnTo>
                <a:lnTo>
                  <a:pt x="102" y="107"/>
                </a:lnTo>
                <a:lnTo>
                  <a:pt x="98" y="111"/>
                </a:lnTo>
                <a:lnTo>
                  <a:pt x="68" y="111"/>
                </a:lnTo>
                <a:lnTo>
                  <a:pt x="68" y="218"/>
                </a:lnTo>
                <a:lnTo>
                  <a:pt x="68" y="218"/>
                </a:lnTo>
                <a:lnTo>
                  <a:pt x="68" y="222"/>
                </a:lnTo>
                <a:lnTo>
                  <a:pt x="26" y="222"/>
                </a:lnTo>
                <a:lnTo>
                  <a:pt x="26" y="222"/>
                </a:lnTo>
                <a:lnTo>
                  <a:pt x="23" y="218"/>
                </a:lnTo>
                <a:lnTo>
                  <a:pt x="23" y="111"/>
                </a:lnTo>
                <a:lnTo>
                  <a:pt x="23" y="111"/>
                </a:lnTo>
                <a:lnTo>
                  <a:pt x="4" y="111"/>
                </a:lnTo>
                <a:lnTo>
                  <a:pt x="4" y="111"/>
                </a:lnTo>
                <a:lnTo>
                  <a:pt x="0" y="107"/>
                </a:lnTo>
                <a:lnTo>
                  <a:pt x="0" y="74"/>
                </a:lnTo>
                <a:lnTo>
                  <a:pt x="0" y="74"/>
                </a:lnTo>
                <a:lnTo>
                  <a:pt x="4" y="70"/>
                </a:lnTo>
                <a:lnTo>
                  <a:pt x="23" y="70"/>
                </a:lnTo>
                <a:lnTo>
                  <a:pt x="23" y="41"/>
                </a:lnTo>
                <a:lnTo>
                  <a:pt x="23" y="41"/>
                </a:lnTo>
                <a:lnTo>
                  <a:pt x="26" y="26"/>
                </a:lnTo>
                <a:lnTo>
                  <a:pt x="34" y="11"/>
                </a:lnTo>
                <a:lnTo>
                  <a:pt x="49" y="4"/>
                </a:lnTo>
                <a:lnTo>
                  <a:pt x="64" y="0"/>
                </a:lnTo>
                <a:lnTo>
                  <a:pt x="102" y="0"/>
                </a:lnTo>
                <a:lnTo>
                  <a:pt x="102" y="0"/>
                </a:lnTo>
                <a:lnTo>
                  <a:pt x="106" y="4"/>
                </a:lnTo>
                <a:lnTo>
                  <a:pt x="106" y="3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6B8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6" name="Freeform 6">
            <a:hlinkClick r:id="rId12"/>
          </p:cNvPr>
          <p:cNvSpPr>
            <a:spLocks noEditPoints="1"/>
          </p:cNvSpPr>
          <p:nvPr userDrawn="1"/>
        </p:nvSpPr>
        <p:spPr bwMode="auto">
          <a:xfrm>
            <a:off x="5983633" y="1123538"/>
            <a:ext cx="352425" cy="241300"/>
          </a:xfrm>
          <a:custGeom>
            <a:avLst/>
            <a:gdLst>
              <a:gd name="T0" fmla="*/ 192 w 222"/>
              <a:gd name="T1" fmla="*/ 0 h 152"/>
              <a:gd name="T2" fmla="*/ 26 w 222"/>
              <a:gd name="T3" fmla="*/ 0 h 152"/>
              <a:gd name="T4" fmla="*/ 26 w 222"/>
              <a:gd name="T5" fmla="*/ 0 h 152"/>
              <a:gd name="T6" fmla="*/ 15 w 222"/>
              <a:gd name="T7" fmla="*/ 0 h 152"/>
              <a:gd name="T8" fmla="*/ 7 w 222"/>
              <a:gd name="T9" fmla="*/ 7 h 152"/>
              <a:gd name="T10" fmla="*/ 0 w 222"/>
              <a:gd name="T11" fmla="*/ 15 h 152"/>
              <a:gd name="T12" fmla="*/ 0 w 222"/>
              <a:gd name="T13" fmla="*/ 26 h 152"/>
              <a:gd name="T14" fmla="*/ 0 w 222"/>
              <a:gd name="T15" fmla="*/ 122 h 152"/>
              <a:gd name="T16" fmla="*/ 0 w 222"/>
              <a:gd name="T17" fmla="*/ 122 h 152"/>
              <a:gd name="T18" fmla="*/ 0 w 222"/>
              <a:gd name="T19" fmla="*/ 133 h 152"/>
              <a:gd name="T20" fmla="*/ 7 w 222"/>
              <a:gd name="T21" fmla="*/ 144 h 152"/>
              <a:gd name="T22" fmla="*/ 15 w 222"/>
              <a:gd name="T23" fmla="*/ 148 h 152"/>
              <a:gd name="T24" fmla="*/ 26 w 222"/>
              <a:gd name="T25" fmla="*/ 152 h 152"/>
              <a:gd name="T26" fmla="*/ 192 w 222"/>
              <a:gd name="T27" fmla="*/ 152 h 152"/>
              <a:gd name="T28" fmla="*/ 192 w 222"/>
              <a:gd name="T29" fmla="*/ 152 h 152"/>
              <a:gd name="T30" fmla="*/ 203 w 222"/>
              <a:gd name="T31" fmla="*/ 148 h 152"/>
              <a:gd name="T32" fmla="*/ 211 w 222"/>
              <a:gd name="T33" fmla="*/ 144 h 152"/>
              <a:gd name="T34" fmla="*/ 218 w 222"/>
              <a:gd name="T35" fmla="*/ 133 h 152"/>
              <a:gd name="T36" fmla="*/ 222 w 222"/>
              <a:gd name="T37" fmla="*/ 122 h 152"/>
              <a:gd name="T38" fmla="*/ 222 w 222"/>
              <a:gd name="T39" fmla="*/ 26 h 152"/>
              <a:gd name="T40" fmla="*/ 222 w 222"/>
              <a:gd name="T41" fmla="*/ 26 h 152"/>
              <a:gd name="T42" fmla="*/ 218 w 222"/>
              <a:gd name="T43" fmla="*/ 15 h 152"/>
              <a:gd name="T44" fmla="*/ 211 w 222"/>
              <a:gd name="T45" fmla="*/ 7 h 152"/>
              <a:gd name="T46" fmla="*/ 203 w 222"/>
              <a:gd name="T47" fmla="*/ 0 h 152"/>
              <a:gd name="T48" fmla="*/ 192 w 222"/>
              <a:gd name="T49" fmla="*/ 0 h 152"/>
              <a:gd name="T50" fmla="*/ 192 w 222"/>
              <a:gd name="T51" fmla="*/ 0 h 152"/>
              <a:gd name="T52" fmla="*/ 143 w 222"/>
              <a:gd name="T53" fmla="*/ 78 h 152"/>
              <a:gd name="T54" fmla="*/ 90 w 222"/>
              <a:gd name="T55" fmla="*/ 104 h 152"/>
              <a:gd name="T56" fmla="*/ 90 w 222"/>
              <a:gd name="T57" fmla="*/ 104 h 152"/>
              <a:gd name="T58" fmla="*/ 90 w 222"/>
              <a:gd name="T59" fmla="*/ 104 h 152"/>
              <a:gd name="T60" fmla="*/ 86 w 222"/>
              <a:gd name="T61" fmla="*/ 100 h 152"/>
              <a:gd name="T62" fmla="*/ 86 w 222"/>
              <a:gd name="T63" fmla="*/ 48 h 152"/>
              <a:gd name="T64" fmla="*/ 86 w 222"/>
              <a:gd name="T65" fmla="*/ 48 h 152"/>
              <a:gd name="T66" fmla="*/ 90 w 222"/>
              <a:gd name="T67" fmla="*/ 44 h 152"/>
              <a:gd name="T68" fmla="*/ 90 w 222"/>
              <a:gd name="T69" fmla="*/ 44 h 152"/>
              <a:gd name="T70" fmla="*/ 143 w 222"/>
              <a:gd name="T71" fmla="*/ 70 h 152"/>
              <a:gd name="T72" fmla="*/ 143 w 222"/>
              <a:gd name="T73" fmla="*/ 70 h 152"/>
              <a:gd name="T74" fmla="*/ 143 w 222"/>
              <a:gd name="T75" fmla="*/ 74 h 152"/>
              <a:gd name="T76" fmla="*/ 143 w 222"/>
              <a:gd name="T77" fmla="*/ 78 h 152"/>
              <a:gd name="T78" fmla="*/ 143 w 222"/>
              <a:gd name="T79" fmla="*/ 78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22" h="152">
                <a:moveTo>
                  <a:pt x="192" y="0"/>
                </a:moveTo>
                <a:lnTo>
                  <a:pt x="26" y="0"/>
                </a:lnTo>
                <a:lnTo>
                  <a:pt x="26" y="0"/>
                </a:lnTo>
                <a:lnTo>
                  <a:pt x="15" y="0"/>
                </a:lnTo>
                <a:lnTo>
                  <a:pt x="7" y="7"/>
                </a:lnTo>
                <a:lnTo>
                  <a:pt x="0" y="15"/>
                </a:lnTo>
                <a:lnTo>
                  <a:pt x="0" y="26"/>
                </a:lnTo>
                <a:lnTo>
                  <a:pt x="0" y="122"/>
                </a:lnTo>
                <a:lnTo>
                  <a:pt x="0" y="122"/>
                </a:lnTo>
                <a:lnTo>
                  <a:pt x="0" y="133"/>
                </a:lnTo>
                <a:lnTo>
                  <a:pt x="7" y="144"/>
                </a:lnTo>
                <a:lnTo>
                  <a:pt x="15" y="148"/>
                </a:lnTo>
                <a:lnTo>
                  <a:pt x="26" y="152"/>
                </a:lnTo>
                <a:lnTo>
                  <a:pt x="192" y="152"/>
                </a:lnTo>
                <a:lnTo>
                  <a:pt x="192" y="152"/>
                </a:lnTo>
                <a:lnTo>
                  <a:pt x="203" y="148"/>
                </a:lnTo>
                <a:lnTo>
                  <a:pt x="211" y="144"/>
                </a:lnTo>
                <a:lnTo>
                  <a:pt x="218" y="133"/>
                </a:lnTo>
                <a:lnTo>
                  <a:pt x="222" y="122"/>
                </a:lnTo>
                <a:lnTo>
                  <a:pt x="222" y="26"/>
                </a:lnTo>
                <a:lnTo>
                  <a:pt x="222" y="26"/>
                </a:lnTo>
                <a:lnTo>
                  <a:pt x="218" y="15"/>
                </a:lnTo>
                <a:lnTo>
                  <a:pt x="211" y="7"/>
                </a:lnTo>
                <a:lnTo>
                  <a:pt x="203" y="0"/>
                </a:lnTo>
                <a:lnTo>
                  <a:pt x="192" y="0"/>
                </a:lnTo>
                <a:lnTo>
                  <a:pt x="192" y="0"/>
                </a:lnTo>
                <a:close/>
                <a:moveTo>
                  <a:pt x="143" y="78"/>
                </a:moveTo>
                <a:lnTo>
                  <a:pt x="90" y="104"/>
                </a:lnTo>
                <a:lnTo>
                  <a:pt x="90" y="104"/>
                </a:lnTo>
                <a:lnTo>
                  <a:pt x="90" y="104"/>
                </a:lnTo>
                <a:lnTo>
                  <a:pt x="86" y="100"/>
                </a:lnTo>
                <a:lnTo>
                  <a:pt x="86" y="48"/>
                </a:lnTo>
                <a:lnTo>
                  <a:pt x="86" y="48"/>
                </a:lnTo>
                <a:lnTo>
                  <a:pt x="90" y="44"/>
                </a:lnTo>
                <a:lnTo>
                  <a:pt x="90" y="44"/>
                </a:lnTo>
                <a:lnTo>
                  <a:pt x="143" y="70"/>
                </a:lnTo>
                <a:lnTo>
                  <a:pt x="143" y="70"/>
                </a:lnTo>
                <a:lnTo>
                  <a:pt x="143" y="74"/>
                </a:lnTo>
                <a:lnTo>
                  <a:pt x="143" y="78"/>
                </a:lnTo>
                <a:lnTo>
                  <a:pt x="143" y="7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6B8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Freeform 61">
            <a:hlinkClick r:id="rId13"/>
          </p:cNvPr>
          <p:cNvSpPr>
            <a:spLocks/>
          </p:cNvSpPr>
          <p:nvPr userDrawn="1"/>
        </p:nvSpPr>
        <p:spPr bwMode="auto">
          <a:xfrm>
            <a:off x="3514860" y="1090994"/>
            <a:ext cx="306387" cy="306388"/>
          </a:xfrm>
          <a:custGeom>
            <a:avLst/>
            <a:gdLst>
              <a:gd name="connsiteX0" fmla="*/ 103187 w 306387"/>
              <a:gd name="connsiteY0" fmla="*/ 95250 h 306388"/>
              <a:gd name="connsiteX1" fmla="*/ 161925 w 306387"/>
              <a:gd name="connsiteY1" fmla="*/ 95250 h 306388"/>
              <a:gd name="connsiteX2" fmla="*/ 168275 w 306387"/>
              <a:gd name="connsiteY2" fmla="*/ 100013 h 306388"/>
              <a:gd name="connsiteX3" fmla="*/ 168275 w 306387"/>
              <a:gd name="connsiteY3" fmla="*/ 136525 h 306388"/>
              <a:gd name="connsiteX4" fmla="*/ 174625 w 306387"/>
              <a:gd name="connsiteY4" fmla="*/ 123825 h 306388"/>
              <a:gd name="connsiteX5" fmla="*/ 198437 w 306387"/>
              <a:gd name="connsiteY5" fmla="*/ 106363 h 306388"/>
              <a:gd name="connsiteX6" fmla="*/ 222250 w 306387"/>
              <a:gd name="connsiteY6" fmla="*/ 100013 h 306388"/>
              <a:gd name="connsiteX7" fmla="*/ 252412 w 306387"/>
              <a:gd name="connsiteY7" fmla="*/ 95250 h 306388"/>
              <a:gd name="connsiteX8" fmla="*/ 276225 w 306387"/>
              <a:gd name="connsiteY8" fmla="*/ 106363 h 306388"/>
              <a:gd name="connsiteX9" fmla="*/ 293687 w 306387"/>
              <a:gd name="connsiteY9" fmla="*/ 123825 h 306388"/>
              <a:gd name="connsiteX10" fmla="*/ 306387 w 306387"/>
              <a:gd name="connsiteY10" fmla="*/ 147638 h 306388"/>
              <a:gd name="connsiteX11" fmla="*/ 306387 w 306387"/>
              <a:gd name="connsiteY11" fmla="*/ 165100 h 306388"/>
              <a:gd name="connsiteX12" fmla="*/ 306387 w 306387"/>
              <a:gd name="connsiteY12" fmla="*/ 300038 h 306388"/>
              <a:gd name="connsiteX13" fmla="*/ 306387 w 306387"/>
              <a:gd name="connsiteY13" fmla="*/ 306388 h 306388"/>
              <a:gd name="connsiteX14" fmla="*/ 239712 w 306387"/>
              <a:gd name="connsiteY14" fmla="*/ 306388 h 306388"/>
              <a:gd name="connsiteX15" fmla="*/ 239712 w 306387"/>
              <a:gd name="connsiteY15" fmla="*/ 300038 h 306388"/>
              <a:gd name="connsiteX16" fmla="*/ 239712 w 306387"/>
              <a:gd name="connsiteY16" fmla="*/ 176213 h 306388"/>
              <a:gd name="connsiteX17" fmla="*/ 233362 w 306387"/>
              <a:gd name="connsiteY17" fmla="*/ 165100 h 306388"/>
              <a:gd name="connsiteX18" fmla="*/ 222250 w 306387"/>
              <a:gd name="connsiteY18" fmla="*/ 153988 h 306388"/>
              <a:gd name="connsiteX19" fmla="*/ 204787 w 306387"/>
              <a:gd name="connsiteY19" fmla="*/ 153988 h 306388"/>
              <a:gd name="connsiteX20" fmla="*/ 179387 w 306387"/>
              <a:gd name="connsiteY20" fmla="*/ 171450 h 306388"/>
              <a:gd name="connsiteX21" fmla="*/ 168275 w 306387"/>
              <a:gd name="connsiteY21" fmla="*/ 188913 h 306388"/>
              <a:gd name="connsiteX22" fmla="*/ 168275 w 306387"/>
              <a:gd name="connsiteY22" fmla="*/ 195263 h 306388"/>
              <a:gd name="connsiteX23" fmla="*/ 168275 w 306387"/>
              <a:gd name="connsiteY23" fmla="*/ 300038 h 306388"/>
              <a:gd name="connsiteX24" fmla="*/ 161925 w 306387"/>
              <a:gd name="connsiteY24" fmla="*/ 306388 h 306388"/>
              <a:gd name="connsiteX25" fmla="*/ 103187 w 306387"/>
              <a:gd name="connsiteY25" fmla="*/ 306388 h 306388"/>
              <a:gd name="connsiteX26" fmla="*/ 96837 w 306387"/>
              <a:gd name="connsiteY26" fmla="*/ 300038 h 306388"/>
              <a:gd name="connsiteX27" fmla="*/ 96837 w 306387"/>
              <a:gd name="connsiteY27" fmla="*/ 100013 h 306388"/>
              <a:gd name="connsiteX28" fmla="*/ 6350 w 306387"/>
              <a:gd name="connsiteY28" fmla="*/ 95250 h 306388"/>
              <a:gd name="connsiteX29" fmla="*/ 66675 w 306387"/>
              <a:gd name="connsiteY29" fmla="*/ 95250 h 306388"/>
              <a:gd name="connsiteX30" fmla="*/ 73025 w 306387"/>
              <a:gd name="connsiteY30" fmla="*/ 100013 h 306388"/>
              <a:gd name="connsiteX31" fmla="*/ 73025 w 306387"/>
              <a:gd name="connsiteY31" fmla="*/ 200025 h 306388"/>
              <a:gd name="connsiteX32" fmla="*/ 73025 w 306387"/>
              <a:gd name="connsiteY32" fmla="*/ 300038 h 306388"/>
              <a:gd name="connsiteX33" fmla="*/ 66675 w 306387"/>
              <a:gd name="connsiteY33" fmla="*/ 306388 h 306388"/>
              <a:gd name="connsiteX34" fmla="*/ 6350 w 306387"/>
              <a:gd name="connsiteY34" fmla="*/ 306388 h 306388"/>
              <a:gd name="connsiteX35" fmla="*/ 0 w 306387"/>
              <a:gd name="connsiteY35" fmla="*/ 300038 h 306388"/>
              <a:gd name="connsiteX36" fmla="*/ 0 w 306387"/>
              <a:gd name="connsiteY36" fmla="*/ 100013 h 306388"/>
              <a:gd name="connsiteX37" fmla="*/ 36513 w 306387"/>
              <a:gd name="connsiteY37" fmla="*/ 0 h 306388"/>
              <a:gd name="connsiteX38" fmla="*/ 49213 w 306387"/>
              <a:gd name="connsiteY38" fmla="*/ 6350 h 306388"/>
              <a:gd name="connsiteX39" fmla="*/ 60325 w 306387"/>
              <a:gd name="connsiteY39" fmla="*/ 12700 h 306388"/>
              <a:gd name="connsiteX40" fmla="*/ 66675 w 306387"/>
              <a:gd name="connsiteY40" fmla="*/ 23813 h 306388"/>
              <a:gd name="connsiteX41" fmla="*/ 66675 w 306387"/>
              <a:gd name="connsiteY41" fmla="*/ 36513 h 306388"/>
              <a:gd name="connsiteX42" fmla="*/ 66675 w 306387"/>
              <a:gd name="connsiteY42" fmla="*/ 47625 h 306388"/>
              <a:gd name="connsiteX43" fmla="*/ 60325 w 306387"/>
              <a:gd name="connsiteY43" fmla="*/ 58738 h 306388"/>
              <a:gd name="connsiteX44" fmla="*/ 49213 w 306387"/>
              <a:gd name="connsiteY44" fmla="*/ 65088 h 306388"/>
              <a:gd name="connsiteX45" fmla="*/ 36513 w 306387"/>
              <a:gd name="connsiteY45" fmla="*/ 71438 h 306388"/>
              <a:gd name="connsiteX46" fmla="*/ 25400 w 306387"/>
              <a:gd name="connsiteY46" fmla="*/ 65088 h 306388"/>
              <a:gd name="connsiteX47" fmla="*/ 12700 w 306387"/>
              <a:gd name="connsiteY47" fmla="*/ 58738 h 306388"/>
              <a:gd name="connsiteX48" fmla="*/ 6350 w 306387"/>
              <a:gd name="connsiteY48" fmla="*/ 47625 h 306388"/>
              <a:gd name="connsiteX49" fmla="*/ 0 w 306387"/>
              <a:gd name="connsiteY49" fmla="*/ 36513 h 306388"/>
              <a:gd name="connsiteX50" fmla="*/ 6350 w 306387"/>
              <a:gd name="connsiteY50" fmla="*/ 23813 h 306388"/>
              <a:gd name="connsiteX51" fmla="*/ 12700 w 306387"/>
              <a:gd name="connsiteY51" fmla="*/ 12700 h 306388"/>
              <a:gd name="connsiteX52" fmla="*/ 25400 w 306387"/>
              <a:gd name="connsiteY52" fmla="*/ 6350 h 306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306387" h="306388">
                <a:moveTo>
                  <a:pt x="103187" y="95250"/>
                </a:moveTo>
                <a:lnTo>
                  <a:pt x="161925" y="95250"/>
                </a:lnTo>
                <a:lnTo>
                  <a:pt x="168275" y="100013"/>
                </a:lnTo>
                <a:lnTo>
                  <a:pt x="168275" y="136525"/>
                </a:lnTo>
                <a:lnTo>
                  <a:pt x="174625" y="123825"/>
                </a:lnTo>
                <a:lnTo>
                  <a:pt x="198437" y="106363"/>
                </a:lnTo>
                <a:lnTo>
                  <a:pt x="222250" y="100013"/>
                </a:lnTo>
                <a:lnTo>
                  <a:pt x="252412" y="95250"/>
                </a:lnTo>
                <a:lnTo>
                  <a:pt x="276225" y="106363"/>
                </a:lnTo>
                <a:lnTo>
                  <a:pt x="293687" y="123825"/>
                </a:lnTo>
                <a:lnTo>
                  <a:pt x="306387" y="147638"/>
                </a:lnTo>
                <a:lnTo>
                  <a:pt x="306387" y="165100"/>
                </a:lnTo>
                <a:lnTo>
                  <a:pt x="306387" y="300038"/>
                </a:lnTo>
                <a:lnTo>
                  <a:pt x="306387" y="306388"/>
                </a:lnTo>
                <a:lnTo>
                  <a:pt x="239712" y="306388"/>
                </a:lnTo>
                <a:lnTo>
                  <a:pt x="239712" y="300038"/>
                </a:lnTo>
                <a:lnTo>
                  <a:pt x="239712" y="176213"/>
                </a:lnTo>
                <a:lnTo>
                  <a:pt x="233362" y="165100"/>
                </a:lnTo>
                <a:lnTo>
                  <a:pt x="222250" y="153988"/>
                </a:lnTo>
                <a:lnTo>
                  <a:pt x="204787" y="153988"/>
                </a:lnTo>
                <a:lnTo>
                  <a:pt x="179387" y="171450"/>
                </a:lnTo>
                <a:lnTo>
                  <a:pt x="168275" y="188913"/>
                </a:lnTo>
                <a:lnTo>
                  <a:pt x="168275" y="195263"/>
                </a:lnTo>
                <a:lnTo>
                  <a:pt x="168275" y="300038"/>
                </a:lnTo>
                <a:lnTo>
                  <a:pt x="161925" y="306388"/>
                </a:lnTo>
                <a:lnTo>
                  <a:pt x="103187" y="306388"/>
                </a:lnTo>
                <a:lnTo>
                  <a:pt x="96837" y="300038"/>
                </a:lnTo>
                <a:lnTo>
                  <a:pt x="96837" y="100013"/>
                </a:lnTo>
                <a:close/>
                <a:moveTo>
                  <a:pt x="6350" y="95250"/>
                </a:moveTo>
                <a:lnTo>
                  <a:pt x="66675" y="95250"/>
                </a:lnTo>
                <a:lnTo>
                  <a:pt x="73025" y="100013"/>
                </a:lnTo>
                <a:lnTo>
                  <a:pt x="73025" y="200025"/>
                </a:lnTo>
                <a:lnTo>
                  <a:pt x="73025" y="300038"/>
                </a:lnTo>
                <a:lnTo>
                  <a:pt x="66675" y="306388"/>
                </a:lnTo>
                <a:lnTo>
                  <a:pt x="6350" y="306388"/>
                </a:lnTo>
                <a:lnTo>
                  <a:pt x="0" y="300038"/>
                </a:lnTo>
                <a:lnTo>
                  <a:pt x="0" y="100013"/>
                </a:lnTo>
                <a:close/>
                <a:moveTo>
                  <a:pt x="36513" y="0"/>
                </a:moveTo>
                <a:lnTo>
                  <a:pt x="49213" y="6350"/>
                </a:lnTo>
                <a:lnTo>
                  <a:pt x="60325" y="12700"/>
                </a:lnTo>
                <a:lnTo>
                  <a:pt x="66675" y="23813"/>
                </a:lnTo>
                <a:lnTo>
                  <a:pt x="66675" y="36513"/>
                </a:lnTo>
                <a:lnTo>
                  <a:pt x="66675" y="47625"/>
                </a:lnTo>
                <a:lnTo>
                  <a:pt x="60325" y="58738"/>
                </a:lnTo>
                <a:lnTo>
                  <a:pt x="49213" y="65088"/>
                </a:lnTo>
                <a:lnTo>
                  <a:pt x="36513" y="71438"/>
                </a:lnTo>
                <a:lnTo>
                  <a:pt x="25400" y="65088"/>
                </a:lnTo>
                <a:lnTo>
                  <a:pt x="12700" y="58738"/>
                </a:lnTo>
                <a:lnTo>
                  <a:pt x="6350" y="47625"/>
                </a:lnTo>
                <a:lnTo>
                  <a:pt x="0" y="36513"/>
                </a:lnTo>
                <a:lnTo>
                  <a:pt x="6350" y="23813"/>
                </a:lnTo>
                <a:lnTo>
                  <a:pt x="12700" y="12700"/>
                </a:lnTo>
                <a:lnTo>
                  <a:pt x="25400" y="63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6B8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1" name="Freeform 10">
            <a:hlinkClick r:id="rId14"/>
          </p:cNvPr>
          <p:cNvSpPr>
            <a:spLocks/>
          </p:cNvSpPr>
          <p:nvPr userDrawn="1"/>
        </p:nvSpPr>
        <p:spPr bwMode="auto">
          <a:xfrm>
            <a:off x="4741309" y="1111632"/>
            <a:ext cx="322262" cy="265113"/>
          </a:xfrm>
          <a:custGeom>
            <a:avLst/>
            <a:gdLst>
              <a:gd name="T0" fmla="*/ 64 w 203"/>
              <a:gd name="T1" fmla="*/ 167 h 167"/>
              <a:gd name="T2" fmla="*/ 56 w 203"/>
              <a:gd name="T3" fmla="*/ 167 h 167"/>
              <a:gd name="T4" fmla="*/ 56 w 203"/>
              <a:gd name="T5" fmla="*/ 167 h 167"/>
              <a:gd name="T6" fmla="*/ 15 w 203"/>
              <a:gd name="T7" fmla="*/ 156 h 167"/>
              <a:gd name="T8" fmla="*/ 0 w 203"/>
              <a:gd name="T9" fmla="*/ 148 h 167"/>
              <a:gd name="T10" fmla="*/ 15 w 203"/>
              <a:gd name="T11" fmla="*/ 148 h 167"/>
              <a:gd name="T12" fmla="*/ 30 w 203"/>
              <a:gd name="T13" fmla="*/ 145 h 167"/>
              <a:gd name="T14" fmla="*/ 60 w 203"/>
              <a:gd name="T15" fmla="*/ 130 h 167"/>
              <a:gd name="T16" fmla="*/ 45 w 203"/>
              <a:gd name="T17" fmla="*/ 126 h 167"/>
              <a:gd name="T18" fmla="*/ 22 w 203"/>
              <a:gd name="T19" fmla="*/ 111 h 167"/>
              <a:gd name="T20" fmla="*/ 22 w 203"/>
              <a:gd name="T21" fmla="*/ 100 h 167"/>
              <a:gd name="T22" fmla="*/ 37 w 203"/>
              <a:gd name="T23" fmla="*/ 100 h 167"/>
              <a:gd name="T24" fmla="*/ 22 w 203"/>
              <a:gd name="T25" fmla="*/ 93 h 167"/>
              <a:gd name="T26" fmla="*/ 7 w 203"/>
              <a:gd name="T27" fmla="*/ 71 h 167"/>
              <a:gd name="T28" fmla="*/ 7 w 203"/>
              <a:gd name="T29" fmla="*/ 59 h 167"/>
              <a:gd name="T30" fmla="*/ 22 w 203"/>
              <a:gd name="T31" fmla="*/ 63 h 167"/>
              <a:gd name="T32" fmla="*/ 22 w 203"/>
              <a:gd name="T33" fmla="*/ 59 h 167"/>
              <a:gd name="T34" fmla="*/ 7 w 203"/>
              <a:gd name="T35" fmla="*/ 37 h 167"/>
              <a:gd name="T36" fmla="*/ 11 w 203"/>
              <a:gd name="T37" fmla="*/ 11 h 167"/>
              <a:gd name="T38" fmla="*/ 11 w 203"/>
              <a:gd name="T39" fmla="*/ 8 h 167"/>
              <a:gd name="T40" fmla="*/ 15 w 203"/>
              <a:gd name="T41" fmla="*/ 11 h 167"/>
              <a:gd name="T42" fmla="*/ 49 w 203"/>
              <a:gd name="T43" fmla="*/ 41 h 167"/>
              <a:gd name="T44" fmla="*/ 94 w 203"/>
              <a:gd name="T45" fmla="*/ 52 h 167"/>
              <a:gd name="T46" fmla="*/ 97 w 203"/>
              <a:gd name="T47" fmla="*/ 52 h 167"/>
              <a:gd name="T48" fmla="*/ 97 w 203"/>
              <a:gd name="T49" fmla="*/ 48 h 167"/>
              <a:gd name="T50" fmla="*/ 97 w 203"/>
              <a:gd name="T51" fmla="*/ 34 h 167"/>
              <a:gd name="T52" fmla="*/ 109 w 203"/>
              <a:gd name="T53" fmla="*/ 15 h 167"/>
              <a:gd name="T54" fmla="*/ 128 w 203"/>
              <a:gd name="T55" fmla="*/ 4 h 167"/>
              <a:gd name="T56" fmla="*/ 139 w 203"/>
              <a:gd name="T57" fmla="*/ 0 h 167"/>
              <a:gd name="T58" fmla="*/ 158 w 203"/>
              <a:gd name="T59" fmla="*/ 4 h 167"/>
              <a:gd name="T60" fmla="*/ 169 w 203"/>
              <a:gd name="T61" fmla="*/ 11 h 167"/>
              <a:gd name="T62" fmla="*/ 173 w 203"/>
              <a:gd name="T63" fmla="*/ 11 h 167"/>
              <a:gd name="T64" fmla="*/ 195 w 203"/>
              <a:gd name="T65" fmla="*/ 4 h 167"/>
              <a:gd name="T66" fmla="*/ 195 w 203"/>
              <a:gd name="T67" fmla="*/ 4 h 167"/>
              <a:gd name="T68" fmla="*/ 180 w 203"/>
              <a:gd name="T69" fmla="*/ 26 h 167"/>
              <a:gd name="T70" fmla="*/ 203 w 203"/>
              <a:gd name="T71" fmla="*/ 22 h 167"/>
              <a:gd name="T72" fmla="*/ 203 w 203"/>
              <a:gd name="T73" fmla="*/ 22 h 167"/>
              <a:gd name="T74" fmla="*/ 195 w 203"/>
              <a:gd name="T75" fmla="*/ 30 h 167"/>
              <a:gd name="T76" fmla="*/ 184 w 203"/>
              <a:gd name="T77" fmla="*/ 41 h 167"/>
              <a:gd name="T78" fmla="*/ 184 w 203"/>
              <a:gd name="T79" fmla="*/ 45 h 167"/>
              <a:gd name="T80" fmla="*/ 180 w 203"/>
              <a:gd name="T81" fmla="*/ 71 h 167"/>
              <a:gd name="T82" fmla="*/ 165 w 203"/>
              <a:gd name="T83" fmla="*/ 104 h 167"/>
              <a:gd name="T84" fmla="*/ 143 w 203"/>
              <a:gd name="T85" fmla="*/ 133 h 167"/>
              <a:gd name="T86" fmla="*/ 113 w 203"/>
              <a:gd name="T87" fmla="*/ 156 h 167"/>
              <a:gd name="T88" fmla="*/ 75 w 203"/>
              <a:gd name="T89" fmla="*/ 167 h 167"/>
              <a:gd name="T90" fmla="*/ 64 w 203"/>
              <a:gd name="T91" fmla="*/ 167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03" h="167">
                <a:moveTo>
                  <a:pt x="64" y="167"/>
                </a:moveTo>
                <a:lnTo>
                  <a:pt x="64" y="167"/>
                </a:lnTo>
                <a:lnTo>
                  <a:pt x="56" y="167"/>
                </a:lnTo>
                <a:lnTo>
                  <a:pt x="56" y="167"/>
                </a:lnTo>
                <a:lnTo>
                  <a:pt x="56" y="167"/>
                </a:lnTo>
                <a:lnTo>
                  <a:pt x="56" y="167"/>
                </a:lnTo>
                <a:lnTo>
                  <a:pt x="33" y="163"/>
                </a:lnTo>
                <a:lnTo>
                  <a:pt x="15" y="156"/>
                </a:lnTo>
                <a:lnTo>
                  <a:pt x="15" y="156"/>
                </a:lnTo>
                <a:lnTo>
                  <a:pt x="0" y="148"/>
                </a:lnTo>
                <a:lnTo>
                  <a:pt x="0" y="148"/>
                </a:lnTo>
                <a:lnTo>
                  <a:pt x="15" y="148"/>
                </a:lnTo>
                <a:lnTo>
                  <a:pt x="30" y="145"/>
                </a:lnTo>
                <a:lnTo>
                  <a:pt x="30" y="145"/>
                </a:lnTo>
                <a:lnTo>
                  <a:pt x="45" y="137"/>
                </a:lnTo>
                <a:lnTo>
                  <a:pt x="60" y="130"/>
                </a:lnTo>
                <a:lnTo>
                  <a:pt x="60" y="130"/>
                </a:lnTo>
                <a:lnTo>
                  <a:pt x="45" y="126"/>
                </a:lnTo>
                <a:lnTo>
                  <a:pt x="33" y="119"/>
                </a:lnTo>
                <a:lnTo>
                  <a:pt x="22" y="111"/>
                </a:lnTo>
                <a:lnTo>
                  <a:pt x="22" y="100"/>
                </a:lnTo>
                <a:lnTo>
                  <a:pt x="22" y="100"/>
                </a:lnTo>
                <a:lnTo>
                  <a:pt x="30" y="100"/>
                </a:lnTo>
                <a:lnTo>
                  <a:pt x="37" y="100"/>
                </a:lnTo>
                <a:lnTo>
                  <a:pt x="37" y="100"/>
                </a:lnTo>
                <a:lnTo>
                  <a:pt x="22" y="93"/>
                </a:lnTo>
                <a:lnTo>
                  <a:pt x="11" y="82"/>
                </a:lnTo>
                <a:lnTo>
                  <a:pt x="7" y="71"/>
                </a:lnTo>
                <a:lnTo>
                  <a:pt x="7" y="59"/>
                </a:lnTo>
                <a:lnTo>
                  <a:pt x="7" y="59"/>
                </a:lnTo>
                <a:lnTo>
                  <a:pt x="22" y="63"/>
                </a:lnTo>
                <a:lnTo>
                  <a:pt x="22" y="63"/>
                </a:lnTo>
                <a:lnTo>
                  <a:pt x="22" y="59"/>
                </a:lnTo>
                <a:lnTo>
                  <a:pt x="22" y="59"/>
                </a:lnTo>
                <a:lnTo>
                  <a:pt x="11" y="52"/>
                </a:lnTo>
                <a:lnTo>
                  <a:pt x="7" y="37"/>
                </a:lnTo>
                <a:lnTo>
                  <a:pt x="7" y="26"/>
                </a:lnTo>
                <a:lnTo>
                  <a:pt x="11" y="11"/>
                </a:lnTo>
                <a:lnTo>
                  <a:pt x="11" y="11"/>
                </a:lnTo>
                <a:lnTo>
                  <a:pt x="11" y="8"/>
                </a:lnTo>
                <a:lnTo>
                  <a:pt x="15" y="11"/>
                </a:lnTo>
                <a:lnTo>
                  <a:pt x="15" y="11"/>
                </a:lnTo>
                <a:lnTo>
                  <a:pt x="30" y="26"/>
                </a:lnTo>
                <a:lnTo>
                  <a:pt x="49" y="41"/>
                </a:lnTo>
                <a:lnTo>
                  <a:pt x="71" y="48"/>
                </a:lnTo>
                <a:lnTo>
                  <a:pt x="94" y="52"/>
                </a:lnTo>
                <a:lnTo>
                  <a:pt x="94" y="52"/>
                </a:lnTo>
                <a:lnTo>
                  <a:pt x="97" y="52"/>
                </a:lnTo>
                <a:lnTo>
                  <a:pt x="97" y="48"/>
                </a:lnTo>
                <a:lnTo>
                  <a:pt x="97" y="48"/>
                </a:lnTo>
                <a:lnTo>
                  <a:pt x="97" y="34"/>
                </a:lnTo>
                <a:lnTo>
                  <a:pt x="97" y="34"/>
                </a:lnTo>
                <a:lnTo>
                  <a:pt x="101" y="22"/>
                </a:lnTo>
                <a:lnTo>
                  <a:pt x="109" y="15"/>
                </a:lnTo>
                <a:lnTo>
                  <a:pt x="116" y="8"/>
                </a:lnTo>
                <a:lnTo>
                  <a:pt x="128" y="4"/>
                </a:lnTo>
                <a:lnTo>
                  <a:pt x="128" y="4"/>
                </a:lnTo>
                <a:lnTo>
                  <a:pt x="139" y="0"/>
                </a:lnTo>
                <a:lnTo>
                  <a:pt x="150" y="0"/>
                </a:lnTo>
                <a:lnTo>
                  <a:pt x="158" y="4"/>
                </a:lnTo>
                <a:lnTo>
                  <a:pt x="169" y="11"/>
                </a:lnTo>
                <a:lnTo>
                  <a:pt x="169" y="11"/>
                </a:lnTo>
                <a:lnTo>
                  <a:pt x="173" y="11"/>
                </a:lnTo>
                <a:lnTo>
                  <a:pt x="173" y="11"/>
                </a:lnTo>
                <a:lnTo>
                  <a:pt x="195" y="4"/>
                </a:lnTo>
                <a:lnTo>
                  <a:pt x="195" y="4"/>
                </a:lnTo>
                <a:lnTo>
                  <a:pt x="195" y="4"/>
                </a:lnTo>
                <a:lnTo>
                  <a:pt x="195" y="4"/>
                </a:lnTo>
                <a:lnTo>
                  <a:pt x="192" y="15"/>
                </a:lnTo>
                <a:lnTo>
                  <a:pt x="180" y="26"/>
                </a:lnTo>
                <a:lnTo>
                  <a:pt x="180" y="26"/>
                </a:lnTo>
                <a:lnTo>
                  <a:pt x="203" y="22"/>
                </a:lnTo>
                <a:lnTo>
                  <a:pt x="203" y="22"/>
                </a:lnTo>
                <a:lnTo>
                  <a:pt x="203" y="22"/>
                </a:lnTo>
                <a:lnTo>
                  <a:pt x="203" y="22"/>
                </a:lnTo>
                <a:lnTo>
                  <a:pt x="195" y="30"/>
                </a:lnTo>
                <a:lnTo>
                  <a:pt x="184" y="41"/>
                </a:lnTo>
                <a:lnTo>
                  <a:pt x="184" y="41"/>
                </a:lnTo>
                <a:lnTo>
                  <a:pt x="184" y="45"/>
                </a:lnTo>
                <a:lnTo>
                  <a:pt x="184" y="45"/>
                </a:lnTo>
                <a:lnTo>
                  <a:pt x="180" y="71"/>
                </a:lnTo>
                <a:lnTo>
                  <a:pt x="180" y="71"/>
                </a:lnTo>
                <a:lnTo>
                  <a:pt x="173" y="89"/>
                </a:lnTo>
                <a:lnTo>
                  <a:pt x="165" y="104"/>
                </a:lnTo>
                <a:lnTo>
                  <a:pt x="158" y="119"/>
                </a:lnTo>
                <a:lnTo>
                  <a:pt x="143" y="133"/>
                </a:lnTo>
                <a:lnTo>
                  <a:pt x="131" y="145"/>
                </a:lnTo>
                <a:lnTo>
                  <a:pt x="113" y="156"/>
                </a:lnTo>
                <a:lnTo>
                  <a:pt x="94" y="163"/>
                </a:lnTo>
                <a:lnTo>
                  <a:pt x="75" y="167"/>
                </a:lnTo>
                <a:lnTo>
                  <a:pt x="75" y="167"/>
                </a:lnTo>
                <a:lnTo>
                  <a:pt x="64" y="167"/>
                </a:lnTo>
                <a:lnTo>
                  <a:pt x="64" y="16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6B8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10075761" y="269758"/>
            <a:ext cx="1883359" cy="635112"/>
            <a:chOff x="711438" y="576570"/>
            <a:chExt cx="2565191" cy="865041"/>
          </a:xfrm>
        </p:grpSpPr>
        <p:pic>
          <p:nvPicPr>
            <p:cNvPr id="57" name="Picture 56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438" y="576570"/>
              <a:ext cx="865041" cy="865041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5841" y="581495"/>
              <a:ext cx="1650788" cy="855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6952202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0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499326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grpSp>
        <p:nvGrpSpPr>
          <p:cNvPr id="16" name="Group 15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7" name="Rectangle 16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CALSOFT CONFIDENTIAL           ©2024 Calsoft.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83154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 userDrawn="1"/>
        </p:nvGrpSpPr>
        <p:grpSpPr>
          <a:xfrm>
            <a:off x="0" y="1326363"/>
            <a:ext cx="12192000" cy="4970155"/>
            <a:chOff x="0" y="1105124"/>
            <a:chExt cx="12192000" cy="4970155"/>
          </a:xfrm>
        </p:grpSpPr>
        <p:sp>
          <p:nvSpPr>
            <p:cNvPr id="33" name="Rectangle 32"/>
            <p:cNvSpPr/>
            <p:nvPr/>
          </p:nvSpPr>
          <p:spPr>
            <a:xfrm>
              <a:off x="0" y="1913018"/>
              <a:ext cx="12192000" cy="3454409"/>
            </a:xfrm>
            <a:prstGeom prst="rect">
              <a:avLst/>
            </a:prstGeom>
            <a:solidFill>
              <a:srgbClr val="2F5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729927" y="1105124"/>
              <a:ext cx="3018108" cy="4949989"/>
              <a:chOff x="729927" y="1353321"/>
              <a:chExt cx="3018108" cy="4949989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52" name="Rectangle 51"/>
              <p:cNvSpPr/>
              <p:nvPr/>
            </p:nvSpPr>
            <p:spPr>
              <a:xfrm>
                <a:off x="729927" y="1956703"/>
                <a:ext cx="3018108" cy="2117316"/>
              </a:xfrm>
              <a:prstGeom prst="rect">
                <a:avLst/>
              </a:prstGeom>
              <a:solidFill>
                <a:srgbClr val="8497B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29927" y="4056925"/>
                <a:ext cx="3015692" cy="224638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29927" y="1353321"/>
                <a:ext cx="3015692" cy="60829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371780" y="1110796"/>
              <a:ext cx="7194059" cy="4964483"/>
              <a:chOff x="4371780" y="1358993"/>
              <a:chExt cx="7194059" cy="4964483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48" name="Rectangle 47"/>
              <p:cNvSpPr/>
              <p:nvPr/>
            </p:nvSpPr>
            <p:spPr>
              <a:xfrm>
                <a:off x="4371780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371780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967927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7967927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</p:grpSp>
      </p:grp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489448" y="1419253"/>
            <a:ext cx="3376150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489448" y="3922818"/>
            <a:ext cx="3376150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087360" y="1427612"/>
            <a:ext cx="3376150" cy="1368367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7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8087360" y="3931177"/>
            <a:ext cx="3376150" cy="1368367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sp>
        <p:nvSpPr>
          <p:cNvPr id="36" name="Title 19">
            <a:extLst>
              <a:ext uri="{FF2B5EF4-FFF2-40B4-BE49-F238E27FC236}">
                <a16:creationId xmlns:a16="http://schemas.microsoft.com/office/drawing/2014/main" id="{0F0CB3FA-46F0-4018-968D-1158484BE6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509448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5198331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7525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blipFill dpi="0" rotWithShape="1">
            <a:blip r:embed="rId3">
              <a:alphaModFix amt="9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 flipH="1">
            <a:off x="5573479" y="2430435"/>
            <a:ext cx="6618521" cy="1997131"/>
            <a:chOff x="-669628" y="147863"/>
            <a:chExt cx="1498876" cy="452284"/>
          </a:xfrm>
          <a:solidFill>
            <a:srgbClr val="3EC1D5"/>
          </a:solidFill>
        </p:grpSpPr>
        <p:sp>
          <p:nvSpPr>
            <p:cNvPr id="16" name="Rectangle 15"/>
            <p:cNvSpPr/>
            <p:nvPr/>
          </p:nvSpPr>
          <p:spPr>
            <a:xfrm>
              <a:off x="-669628" y="147863"/>
              <a:ext cx="1354594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14540" y="147863"/>
              <a:ext cx="43708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85540" y="147863"/>
              <a:ext cx="43708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6305006" y="2766219"/>
            <a:ext cx="5582194" cy="1325563"/>
          </a:xfrm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3421942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-1" y="131854"/>
            <a:ext cx="890943" cy="452284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2" name="Rectangle 21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5" name="Rectangle 24"/>
          <p:cNvSpPr/>
          <p:nvPr userDrawn="1"/>
        </p:nvSpPr>
        <p:spPr>
          <a:xfrm>
            <a:off x="0" y="715993"/>
            <a:ext cx="4891177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4891177" y="715992"/>
            <a:ext cx="7300823" cy="2757218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itle 19"/>
          <p:cNvSpPr>
            <a:spLocks noGrp="1"/>
          </p:cNvSpPr>
          <p:nvPr>
            <p:ph type="title" hasCustomPrompt="1"/>
          </p:nvPr>
        </p:nvSpPr>
        <p:spPr>
          <a:xfrm>
            <a:off x="883591" y="0"/>
            <a:ext cx="11308410" cy="71599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29" name="Rectangle 28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781675" y="3619500"/>
            <a:ext cx="5667375" cy="2876550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24D5E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33" name="TextBox 32"/>
          <p:cNvSpPr txBox="1"/>
          <p:nvPr userDrawn="1"/>
        </p:nvSpPr>
        <p:spPr>
          <a:xfrm>
            <a:off x="6811766" y="6633340"/>
            <a:ext cx="37695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CALSOFT CONFIDENTIAL           ©2023 Calsoft.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37945760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5421664" y="4887589"/>
            <a:ext cx="6770336" cy="1970411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715993"/>
            <a:ext cx="5421664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712976" y="875970"/>
            <a:ext cx="6222775" cy="377695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24D5E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44181" y="6571374"/>
            <a:ext cx="2012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CALSOFT CONFIDENTIAL           ©2024 Calsoft. All Rights Reserved.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9" name="Rectangle 18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0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925530" y="432360"/>
            <a:ext cx="11308410" cy="215003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sp>
        <p:nvSpPr>
          <p:cNvPr id="23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267329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8445055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5421664" y="4714886"/>
            <a:ext cx="6770336" cy="2143115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-1" y="131854"/>
            <a:ext cx="890943" cy="452284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1" name="Rectangle 10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Rectangle 13"/>
          <p:cNvSpPr/>
          <p:nvPr userDrawn="1"/>
        </p:nvSpPr>
        <p:spPr>
          <a:xfrm>
            <a:off x="0" y="715993"/>
            <a:ext cx="5421664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883591" y="0"/>
            <a:ext cx="11308410" cy="71599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j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712976" y="875970"/>
            <a:ext cx="6222775" cy="3776950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24D5E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18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613860" y="6642339"/>
            <a:ext cx="535758" cy="22756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06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CALSOFT CONFIDENTIAL           ©2024 Calsoft.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57798656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rgbClr val="305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/>
          <p:cNvGrpSpPr/>
          <p:nvPr userDrawn="1"/>
        </p:nvGrpSpPr>
        <p:grpSpPr>
          <a:xfrm>
            <a:off x="0" y="0"/>
            <a:ext cx="12192000" cy="6870819"/>
            <a:chOff x="704316" y="-17092"/>
            <a:chExt cx="24423880" cy="13741638"/>
          </a:xfrm>
        </p:grpSpPr>
        <p:pic>
          <p:nvPicPr>
            <p:cNvPr id="7" name="Picture 3"/>
            <p:cNvPicPr>
              <a:picLocks noChangeAspect="1"/>
            </p:cNvPicPr>
            <p:nvPr/>
          </p:nvPicPr>
          <p:blipFill rotWithShape="1">
            <a:blip r:embed="rId2">
              <a:alphaModFix amt="18000"/>
            </a:blip>
            <a:srcRect l="2761" t="9086" r="1464" b="10034"/>
            <a:stretch/>
          </p:blipFill>
          <p:spPr>
            <a:xfrm>
              <a:off x="704316" y="-17092"/>
              <a:ext cx="24423880" cy="13741638"/>
            </a:xfrm>
            <a:prstGeom prst="rect">
              <a:avLst/>
            </a:prstGeom>
          </p:spPr>
        </p:pic>
      </p:grpSp>
      <p:sp>
        <p:nvSpPr>
          <p:cNvPr id="8" name="AutoShape 10"/>
          <p:cNvSpPr/>
          <p:nvPr userDrawn="1"/>
        </p:nvSpPr>
        <p:spPr>
          <a:xfrm>
            <a:off x="0" y="6366617"/>
            <a:ext cx="12192000" cy="491383"/>
          </a:xfrm>
          <a:prstGeom prst="rect">
            <a:avLst/>
          </a:prstGeom>
          <a:solidFill>
            <a:srgbClr val="3EC1D5"/>
          </a:solidFill>
        </p:spPr>
      </p:sp>
      <p:sp>
        <p:nvSpPr>
          <p:cNvPr id="13" name="AutoShape 8"/>
          <p:cNvSpPr/>
          <p:nvPr/>
        </p:nvSpPr>
        <p:spPr>
          <a:xfrm>
            <a:off x="711438" y="3827175"/>
            <a:ext cx="863600" cy="127000"/>
          </a:xfrm>
          <a:prstGeom prst="rect">
            <a:avLst/>
          </a:prstGeom>
          <a:solidFill>
            <a:srgbClr val="3EC1D5"/>
          </a:solidFill>
        </p:spPr>
      </p:sp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617432" y="4135877"/>
            <a:ext cx="10515600" cy="595325"/>
          </a:xfrm>
        </p:spPr>
        <p:txBody>
          <a:bodyPr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7431" y="6452628"/>
            <a:ext cx="5293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CALSOFT CONFIDENTIAL           ©2022 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Calsoft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All Rights Reserved.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617432" y="4739748"/>
            <a:ext cx="10515600" cy="433388"/>
          </a:xfrm>
        </p:spPr>
        <p:txBody>
          <a:bodyPr>
            <a:normAutofit/>
          </a:bodyPr>
          <a:lstStyle>
            <a:lvl1pPr marL="0" indent="0">
              <a:buNone/>
              <a:defRPr sz="2100" b="1">
                <a:solidFill>
                  <a:srgbClr val="72D0E0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439CA6C1-F54F-4EEF-8BF9-79D5CD1ECB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51" y="837420"/>
            <a:ext cx="1621545" cy="84744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CA8A9E8-9E80-44A7-9E73-13663D564FCD}"/>
              </a:ext>
            </a:extLst>
          </p:cNvPr>
          <p:cNvGrpSpPr/>
          <p:nvPr userDrawn="1"/>
        </p:nvGrpSpPr>
        <p:grpSpPr>
          <a:xfrm>
            <a:off x="8400255" y="1661496"/>
            <a:ext cx="3812050" cy="5209323"/>
            <a:chOff x="7279235" y="38944"/>
            <a:chExt cx="4921471" cy="6725393"/>
          </a:xfrm>
        </p:grpSpPr>
        <p:sp>
          <p:nvSpPr>
            <p:cNvPr id="17" name="Rectangle 1">
              <a:extLst>
                <a:ext uri="{FF2B5EF4-FFF2-40B4-BE49-F238E27FC236}">
                  <a16:creationId xmlns:a16="http://schemas.microsoft.com/office/drawing/2014/main" id="{5B06B8C3-EC5D-4F8F-A7E7-0BADF52A8717}"/>
                </a:ext>
              </a:extLst>
            </p:cNvPr>
            <p:cNvSpPr/>
            <p:nvPr userDrawn="1"/>
          </p:nvSpPr>
          <p:spPr>
            <a:xfrm>
              <a:off x="7279235" y="38944"/>
              <a:ext cx="4921471" cy="6725393"/>
            </a:xfrm>
            <a:custGeom>
              <a:avLst/>
              <a:gdLst>
                <a:gd name="connsiteX0" fmla="*/ 0 w 4981303"/>
                <a:gd name="connsiteY0" fmla="*/ 0 h 2586690"/>
                <a:gd name="connsiteX1" fmla="*/ 4981303 w 4981303"/>
                <a:gd name="connsiteY1" fmla="*/ 0 h 2586690"/>
                <a:gd name="connsiteX2" fmla="*/ 4981303 w 4981303"/>
                <a:gd name="connsiteY2" fmla="*/ 2586690 h 2586690"/>
                <a:gd name="connsiteX3" fmla="*/ 0 w 4981303"/>
                <a:gd name="connsiteY3" fmla="*/ 2586690 h 2586690"/>
                <a:gd name="connsiteX4" fmla="*/ 0 w 4981303"/>
                <a:gd name="connsiteY4" fmla="*/ 0 h 2586690"/>
                <a:gd name="connsiteX0" fmla="*/ 4990011 w 4990011"/>
                <a:gd name="connsiteY0" fmla="*/ 0 h 6819055"/>
                <a:gd name="connsiteX1" fmla="*/ 4981303 w 4990011"/>
                <a:gd name="connsiteY1" fmla="*/ 4232365 h 6819055"/>
                <a:gd name="connsiteX2" fmla="*/ 4981303 w 4990011"/>
                <a:gd name="connsiteY2" fmla="*/ 6819055 h 6819055"/>
                <a:gd name="connsiteX3" fmla="*/ 0 w 4990011"/>
                <a:gd name="connsiteY3" fmla="*/ 6819055 h 6819055"/>
                <a:gd name="connsiteX4" fmla="*/ 4990011 w 4990011"/>
                <a:gd name="connsiteY4" fmla="*/ 0 h 681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0011" h="6819055">
                  <a:moveTo>
                    <a:pt x="4990011" y="0"/>
                  </a:moveTo>
                  <a:cubicBezTo>
                    <a:pt x="4987108" y="1410788"/>
                    <a:pt x="4984206" y="2821577"/>
                    <a:pt x="4981303" y="4232365"/>
                  </a:cubicBezTo>
                  <a:lnTo>
                    <a:pt x="4981303" y="6819055"/>
                  </a:lnTo>
                  <a:lnTo>
                    <a:pt x="0" y="6819055"/>
                  </a:lnTo>
                  <a:lnTo>
                    <a:pt x="4990011" y="0"/>
                  </a:lnTo>
                  <a:close/>
                </a:path>
              </a:pathLst>
            </a:custGeom>
            <a:solidFill>
              <a:srgbClr val="FFFFFF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Rectangle 1">
              <a:extLst>
                <a:ext uri="{FF2B5EF4-FFF2-40B4-BE49-F238E27FC236}">
                  <a16:creationId xmlns:a16="http://schemas.microsoft.com/office/drawing/2014/main" id="{188754ED-F6D9-491A-8591-3B1CC300F1E6}"/>
                </a:ext>
              </a:extLst>
            </p:cNvPr>
            <p:cNvSpPr/>
            <p:nvPr userDrawn="1"/>
          </p:nvSpPr>
          <p:spPr>
            <a:xfrm>
              <a:off x="8090987" y="1167507"/>
              <a:ext cx="4083509" cy="5580282"/>
            </a:xfrm>
            <a:custGeom>
              <a:avLst/>
              <a:gdLst>
                <a:gd name="connsiteX0" fmla="*/ 0 w 4981303"/>
                <a:gd name="connsiteY0" fmla="*/ 0 h 2586690"/>
                <a:gd name="connsiteX1" fmla="*/ 4981303 w 4981303"/>
                <a:gd name="connsiteY1" fmla="*/ 0 h 2586690"/>
                <a:gd name="connsiteX2" fmla="*/ 4981303 w 4981303"/>
                <a:gd name="connsiteY2" fmla="*/ 2586690 h 2586690"/>
                <a:gd name="connsiteX3" fmla="*/ 0 w 4981303"/>
                <a:gd name="connsiteY3" fmla="*/ 2586690 h 2586690"/>
                <a:gd name="connsiteX4" fmla="*/ 0 w 4981303"/>
                <a:gd name="connsiteY4" fmla="*/ 0 h 2586690"/>
                <a:gd name="connsiteX0" fmla="*/ 4990011 w 4990011"/>
                <a:gd name="connsiteY0" fmla="*/ 0 h 6819055"/>
                <a:gd name="connsiteX1" fmla="*/ 4981303 w 4990011"/>
                <a:gd name="connsiteY1" fmla="*/ 4232365 h 6819055"/>
                <a:gd name="connsiteX2" fmla="*/ 4981303 w 4990011"/>
                <a:gd name="connsiteY2" fmla="*/ 6819055 h 6819055"/>
                <a:gd name="connsiteX3" fmla="*/ 0 w 4990011"/>
                <a:gd name="connsiteY3" fmla="*/ 6819055 h 6819055"/>
                <a:gd name="connsiteX4" fmla="*/ 4990011 w 4990011"/>
                <a:gd name="connsiteY4" fmla="*/ 0 h 681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0011" h="6819055">
                  <a:moveTo>
                    <a:pt x="4990011" y="0"/>
                  </a:moveTo>
                  <a:cubicBezTo>
                    <a:pt x="4987108" y="1410788"/>
                    <a:pt x="4984206" y="2821577"/>
                    <a:pt x="4981303" y="4232365"/>
                  </a:cubicBezTo>
                  <a:lnTo>
                    <a:pt x="4981303" y="6819055"/>
                  </a:lnTo>
                  <a:lnTo>
                    <a:pt x="0" y="6819055"/>
                  </a:lnTo>
                  <a:lnTo>
                    <a:pt x="4990011" y="0"/>
                  </a:lnTo>
                  <a:close/>
                </a:path>
              </a:pathLst>
            </a:custGeom>
            <a:solidFill>
              <a:srgbClr val="FFFFFF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6696960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bg>
      <p:bgPr>
        <a:solidFill>
          <a:srgbClr val="305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/>
          <p:cNvGrpSpPr/>
          <p:nvPr userDrawn="1"/>
        </p:nvGrpSpPr>
        <p:grpSpPr>
          <a:xfrm>
            <a:off x="0" y="0"/>
            <a:ext cx="12192000" cy="6870819"/>
            <a:chOff x="704316" y="-17092"/>
            <a:chExt cx="24423880" cy="13741638"/>
          </a:xfrm>
        </p:grpSpPr>
        <p:pic>
          <p:nvPicPr>
            <p:cNvPr id="7" name="Picture 3"/>
            <p:cNvPicPr>
              <a:picLocks noChangeAspect="1"/>
            </p:cNvPicPr>
            <p:nvPr/>
          </p:nvPicPr>
          <p:blipFill rotWithShape="1">
            <a:blip r:embed="rId2">
              <a:alphaModFix amt="18000"/>
            </a:blip>
            <a:srcRect l="2761" t="9086" r="1464" b="10034"/>
            <a:stretch/>
          </p:blipFill>
          <p:spPr>
            <a:xfrm>
              <a:off x="704316" y="-17092"/>
              <a:ext cx="24423880" cy="13741638"/>
            </a:xfrm>
            <a:prstGeom prst="rect">
              <a:avLst/>
            </a:prstGeom>
          </p:spPr>
        </p:pic>
      </p:grpSp>
      <p:sp>
        <p:nvSpPr>
          <p:cNvPr id="8" name="AutoShape 10"/>
          <p:cNvSpPr/>
          <p:nvPr userDrawn="1"/>
        </p:nvSpPr>
        <p:spPr>
          <a:xfrm>
            <a:off x="0" y="6366617"/>
            <a:ext cx="12192000" cy="491383"/>
          </a:xfrm>
          <a:prstGeom prst="rect">
            <a:avLst/>
          </a:prstGeom>
          <a:solidFill>
            <a:srgbClr val="3EC1D5"/>
          </a:solidFill>
        </p:spPr>
      </p:sp>
      <p:sp>
        <p:nvSpPr>
          <p:cNvPr id="13" name="AutoShape 8"/>
          <p:cNvSpPr/>
          <p:nvPr/>
        </p:nvSpPr>
        <p:spPr>
          <a:xfrm>
            <a:off x="711438" y="3827175"/>
            <a:ext cx="863600" cy="127000"/>
          </a:xfrm>
          <a:prstGeom prst="rect">
            <a:avLst/>
          </a:prstGeom>
          <a:solidFill>
            <a:srgbClr val="3EC1D5"/>
          </a:solidFill>
        </p:spPr>
      </p:sp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617432" y="4135877"/>
            <a:ext cx="10515600" cy="595325"/>
          </a:xfrm>
        </p:spPr>
        <p:txBody>
          <a:bodyPr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7431" y="6452628"/>
            <a:ext cx="5293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CALSOFT CONFIDENTIAL           ©2022 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Calsoft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All Rights Reserved.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617432" y="4739748"/>
            <a:ext cx="10515600" cy="433388"/>
          </a:xfrm>
        </p:spPr>
        <p:txBody>
          <a:bodyPr>
            <a:normAutofit/>
          </a:bodyPr>
          <a:lstStyle>
            <a:lvl1pPr marL="0" indent="0">
              <a:buNone/>
              <a:defRPr sz="2100" b="1">
                <a:solidFill>
                  <a:srgbClr val="72D0E0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4D2E7F86-EB60-418F-9806-C51C01C4DF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51" y="837420"/>
            <a:ext cx="1621545" cy="84744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720E753-F938-4362-ADB6-09DE91A9A3F9}"/>
              </a:ext>
            </a:extLst>
          </p:cNvPr>
          <p:cNvGrpSpPr/>
          <p:nvPr userDrawn="1"/>
        </p:nvGrpSpPr>
        <p:grpSpPr>
          <a:xfrm>
            <a:off x="8400255" y="1661496"/>
            <a:ext cx="3812050" cy="5209323"/>
            <a:chOff x="7279235" y="38944"/>
            <a:chExt cx="4921471" cy="6725393"/>
          </a:xfrm>
        </p:grpSpPr>
        <p:sp>
          <p:nvSpPr>
            <p:cNvPr id="20" name="Rectangle 1">
              <a:extLst>
                <a:ext uri="{FF2B5EF4-FFF2-40B4-BE49-F238E27FC236}">
                  <a16:creationId xmlns:a16="http://schemas.microsoft.com/office/drawing/2014/main" id="{0D9E0D8C-96E5-4356-96B1-FB418501F713}"/>
                </a:ext>
              </a:extLst>
            </p:cNvPr>
            <p:cNvSpPr/>
            <p:nvPr userDrawn="1"/>
          </p:nvSpPr>
          <p:spPr>
            <a:xfrm>
              <a:off x="7279235" y="38944"/>
              <a:ext cx="4921471" cy="6725393"/>
            </a:xfrm>
            <a:custGeom>
              <a:avLst/>
              <a:gdLst>
                <a:gd name="connsiteX0" fmla="*/ 0 w 4981303"/>
                <a:gd name="connsiteY0" fmla="*/ 0 h 2586690"/>
                <a:gd name="connsiteX1" fmla="*/ 4981303 w 4981303"/>
                <a:gd name="connsiteY1" fmla="*/ 0 h 2586690"/>
                <a:gd name="connsiteX2" fmla="*/ 4981303 w 4981303"/>
                <a:gd name="connsiteY2" fmla="*/ 2586690 h 2586690"/>
                <a:gd name="connsiteX3" fmla="*/ 0 w 4981303"/>
                <a:gd name="connsiteY3" fmla="*/ 2586690 h 2586690"/>
                <a:gd name="connsiteX4" fmla="*/ 0 w 4981303"/>
                <a:gd name="connsiteY4" fmla="*/ 0 h 2586690"/>
                <a:gd name="connsiteX0" fmla="*/ 4990011 w 4990011"/>
                <a:gd name="connsiteY0" fmla="*/ 0 h 6819055"/>
                <a:gd name="connsiteX1" fmla="*/ 4981303 w 4990011"/>
                <a:gd name="connsiteY1" fmla="*/ 4232365 h 6819055"/>
                <a:gd name="connsiteX2" fmla="*/ 4981303 w 4990011"/>
                <a:gd name="connsiteY2" fmla="*/ 6819055 h 6819055"/>
                <a:gd name="connsiteX3" fmla="*/ 0 w 4990011"/>
                <a:gd name="connsiteY3" fmla="*/ 6819055 h 6819055"/>
                <a:gd name="connsiteX4" fmla="*/ 4990011 w 4990011"/>
                <a:gd name="connsiteY4" fmla="*/ 0 h 681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0011" h="6819055">
                  <a:moveTo>
                    <a:pt x="4990011" y="0"/>
                  </a:moveTo>
                  <a:cubicBezTo>
                    <a:pt x="4987108" y="1410788"/>
                    <a:pt x="4984206" y="2821577"/>
                    <a:pt x="4981303" y="4232365"/>
                  </a:cubicBezTo>
                  <a:lnTo>
                    <a:pt x="4981303" y="6819055"/>
                  </a:lnTo>
                  <a:lnTo>
                    <a:pt x="0" y="6819055"/>
                  </a:lnTo>
                  <a:lnTo>
                    <a:pt x="4990011" y="0"/>
                  </a:lnTo>
                  <a:close/>
                </a:path>
              </a:pathLst>
            </a:custGeom>
            <a:solidFill>
              <a:srgbClr val="FFFFFF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tangle 1">
              <a:extLst>
                <a:ext uri="{FF2B5EF4-FFF2-40B4-BE49-F238E27FC236}">
                  <a16:creationId xmlns:a16="http://schemas.microsoft.com/office/drawing/2014/main" id="{378D1638-BFEC-42FC-9D36-85F381B9CA80}"/>
                </a:ext>
              </a:extLst>
            </p:cNvPr>
            <p:cNvSpPr/>
            <p:nvPr userDrawn="1"/>
          </p:nvSpPr>
          <p:spPr>
            <a:xfrm>
              <a:off x="8090987" y="1167507"/>
              <a:ext cx="4083509" cy="5580282"/>
            </a:xfrm>
            <a:custGeom>
              <a:avLst/>
              <a:gdLst>
                <a:gd name="connsiteX0" fmla="*/ 0 w 4981303"/>
                <a:gd name="connsiteY0" fmla="*/ 0 h 2586690"/>
                <a:gd name="connsiteX1" fmla="*/ 4981303 w 4981303"/>
                <a:gd name="connsiteY1" fmla="*/ 0 h 2586690"/>
                <a:gd name="connsiteX2" fmla="*/ 4981303 w 4981303"/>
                <a:gd name="connsiteY2" fmla="*/ 2586690 h 2586690"/>
                <a:gd name="connsiteX3" fmla="*/ 0 w 4981303"/>
                <a:gd name="connsiteY3" fmla="*/ 2586690 h 2586690"/>
                <a:gd name="connsiteX4" fmla="*/ 0 w 4981303"/>
                <a:gd name="connsiteY4" fmla="*/ 0 h 2586690"/>
                <a:gd name="connsiteX0" fmla="*/ 4990011 w 4990011"/>
                <a:gd name="connsiteY0" fmla="*/ 0 h 6819055"/>
                <a:gd name="connsiteX1" fmla="*/ 4981303 w 4990011"/>
                <a:gd name="connsiteY1" fmla="*/ 4232365 h 6819055"/>
                <a:gd name="connsiteX2" fmla="*/ 4981303 w 4990011"/>
                <a:gd name="connsiteY2" fmla="*/ 6819055 h 6819055"/>
                <a:gd name="connsiteX3" fmla="*/ 0 w 4990011"/>
                <a:gd name="connsiteY3" fmla="*/ 6819055 h 6819055"/>
                <a:gd name="connsiteX4" fmla="*/ 4990011 w 4990011"/>
                <a:gd name="connsiteY4" fmla="*/ 0 h 681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0011" h="6819055">
                  <a:moveTo>
                    <a:pt x="4990011" y="0"/>
                  </a:moveTo>
                  <a:cubicBezTo>
                    <a:pt x="4987108" y="1410788"/>
                    <a:pt x="4984206" y="2821577"/>
                    <a:pt x="4981303" y="4232365"/>
                  </a:cubicBezTo>
                  <a:lnTo>
                    <a:pt x="4981303" y="6819055"/>
                  </a:lnTo>
                  <a:lnTo>
                    <a:pt x="0" y="6819055"/>
                  </a:lnTo>
                  <a:lnTo>
                    <a:pt x="4990011" y="0"/>
                  </a:lnTo>
                  <a:close/>
                </a:path>
              </a:pathLst>
            </a:custGeom>
            <a:solidFill>
              <a:srgbClr val="FFFFFF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3344155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267329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CALSOFT CONFIDENTIAL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7" name="Rectangle 16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925530" y="432360"/>
            <a:ext cx="11308410" cy="215003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5604164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499326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grpSp>
        <p:nvGrpSpPr>
          <p:cNvPr id="16" name="Group 15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7" name="Rectangle 16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765701147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grpSp>
        <p:nvGrpSpPr>
          <p:cNvPr id="16" name="Group 15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8" name="Rectangle 1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925530" y="1108075"/>
            <a:ext cx="11050570" cy="5180013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267329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925530" y="432360"/>
            <a:ext cx="11308410" cy="215003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04972431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43174"/>
            <a:ext cx="518160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43174"/>
            <a:ext cx="518160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1" name="Rectangle 20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267329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925530" y="432360"/>
            <a:ext cx="11308410" cy="215003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834920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 userDrawn="1"/>
        </p:nvGrpSpPr>
        <p:grpSpPr>
          <a:xfrm>
            <a:off x="0" y="1326363"/>
            <a:ext cx="12192000" cy="4970155"/>
            <a:chOff x="0" y="1105124"/>
            <a:chExt cx="12192000" cy="4970155"/>
          </a:xfrm>
        </p:grpSpPr>
        <p:sp>
          <p:nvSpPr>
            <p:cNvPr id="33" name="Rectangle 32"/>
            <p:cNvSpPr/>
            <p:nvPr/>
          </p:nvSpPr>
          <p:spPr>
            <a:xfrm>
              <a:off x="0" y="1913018"/>
              <a:ext cx="12192000" cy="3454409"/>
            </a:xfrm>
            <a:prstGeom prst="rect">
              <a:avLst/>
            </a:prstGeom>
            <a:solidFill>
              <a:srgbClr val="2F5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729927" y="1105124"/>
              <a:ext cx="3018108" cy="4949989"/>
              <a:chOff x="729927" y="1353321"/>
              <a:chExt cx="3018108" cy="4949989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52" name="Rectangle 51"/>
              <p:cNvSpPr/>
              <p:nvPr/>
            </p:nvSpPr>
            <p:spPr>
              <a:xfrm>
                <a:off x="729927" y="1956703"/>
                <a:ext cx="3018108" cy="2117316"/>
              </a:xfrm>
              <a:prstGeom prst="rect">
                <a:avLst/>
              </a:prstGeom>
              <a:solidFill>
                <a:srgbClr val="8497B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29927" y="4056925"/>
                <a:ext cx="3015692" cy="224638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29927" y="1353321"/>
                <a:ext cx="3015692" cy="60829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371779" y="1110796"/>
              <a:ext cx="7194060" cy="4964483"/>
              <a:chOff x="4371779" y="1358993"/>
              <a:chExt cx="7194060" cy="4964483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48" name="Rectangle 47"/>
              <p:cNvSpPr/>
              <p:nvPr/>
            </p:nvSpPr>
            <p:spPr>
              <a:xfrm>
                <a:off x="4371780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371779" y="3842861"/>
                <a:ext cx="7194059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967927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489448" y="1419253"/>
            <a:ext cx="3376150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489448" y="3922818"/>
            <a:ext cx="6974062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087360" y="1427612"/>
            <a:ext cx="3376150" cy="1368367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sp>
        <p:nvSpPr>
          <p:cNvPr id="38" name="Title 19">
            <a:extLst>
              <a:ext uri="{FF2B5EF4-FFF2-40B4-BE49-F238E27FC236}">
                <a16:creationId xmlns:a16="http://schemas.microsoft.com/office/drawing/2014/main" id="{5ED9AFCA-EB6B-4F99-A604-1B394ABA78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267329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39" name="Text Placeholder 22">
            <a:extLst>
              <a:ext uri="{FF2B5EF4-FFF2-40B4-BE49-F238E27FC236}">
                <a16:creationId xmlns:a16="http://schemas.microsoft.com/office/drawing/2014/main" id="{E9F5CD4A-AE8A-4BE6-9F4C-959E3AF56B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5530" y="432360"/>
            <a:ext cx="11308410" cy="215003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5629065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19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43174"/>
            <a:ext cx="344805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13"/>
          </p:nvPr>
        </p:nvSpPr>
        <p:spPr>
          <a:xfrm>
            <a:off x="7905750" y="1643174"/>
            <a:ext cx="344805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half" idx="14"/>
          </p:nvPr>
        </p:nvSpPr>
        <p:spPr>
          <a:xfrm>
            <a:off x="4371975" y="1643174"/>
            <a:ext cx="344805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3" name="Rectangle 22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267329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925530" y="432360"/>
            <a:ext cx="11308410" cy="215003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54388473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7525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 flipH="1">
            <a:off x="5573479" y="2430435"/>
            <a:ext cx="6618521" cy="1997131"/>
            <a:chOff x="-669628" y="147863"/>
            <a:chExt cx="1498876" cy="452284"/>
          </a:xfrm>
          <a:solidFill>
            <a:srgbClr val="3EC1D5"/>
          </a:solidFill>
        </p:grpSpPr>
        <p:sp>
          <p:nvSpPr>
            <p:cNvPr id="16" name="Rectangle 15"/>
            <p:cNvSpPr/>
            <p:nvPr/>
          </p:nvSpPr>
          <p:spPr>
            <a:xfrm>
              <a:off x="-669628" y="147863"/>
              <a:ext cx="1354594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14540" y="147863"/>
              <a:ext cx="43708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85540" y="147863"/>
              <a:ext cx="43708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6305006" y="2766219"/>
            <a:ext cx="5582194" cy="794277"/>
          </a:xfrm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305006" y="3560496"/>
            <a:ext cx="5582194" cy="623121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4527843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7525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 flipH="1">
            <a:off x="5573479" y="2430435"/>
            <a:ext cx="6618521" cy="1997131"/>
            <a:chOff x="-669628" y="147863"/>
            <a:chExt cx="1498876" cy="452284"/>
          </a:xfrm>
          <a:solidFill>
            <a:srgbClr val="3EC1D5"/>
          </a:solidFill>
        </p:grpSpPr>
        <p:sp>
          <p:nvSpPr>
            <p:cNvPr id="16" name="Rectangle 15"/>
            <p:cNvSpPr/>
            <p:nvPr/>
          </p:nvSpPr>
          <p:spPr>
            <a:xfrm>
              <a:off x="-669628" y="147863"/>
              <a:ext cx="1354594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14540" y="147863"/>
              <a:ext cx="43708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85540" y="147863"/>
              <a:ext cx="43708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6305006" y="2766219"/>
            <a:ext cx="5582194" cy="1417398"/>
          </a:xfrm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4162901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5421664" y="4887589"/>
            <a:ext cx="6770336" cy="1970411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715993"/>
            <a:ext cx="5421664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712976" y="875970"/>
            <a:ext cx="6222775" cy="377695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24D5E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9" name="Rectangle 18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3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267329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925530" y="432360"/>
            <a:ext cx="11308410" cy="215003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45499246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5421664" y="4887589"/>
            <a:ext cx="6770336" cy="1970411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715993"/>
            <a:ext cx="5421664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712976" y="875970"/>
            <a:ext cx="6222775" cy="377695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24D5E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9" name="Rectangle 18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3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509448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1528622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715993"/>
            <a:ext cx="4891177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4891177" y="715992"/>
            <a:ext cx="7300823" cy="2821967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25" name="Rectangle 24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089890" y="3673783"/>
            <a:ext cx="6983427" cy="2819091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24D5E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0" name="Rectangle 19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9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267329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18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925530" y="432360"/>
            <a:ext cx="11308410" cy="215003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03894812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715993"/>
            <a:ext cx="4891177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4891177" y="715992"/>
            <a:ext cx="7300823" cy="2821967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25" name="Rectangle 24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089890" y="3673783"/>
            <a:ext cx="6983427" cy="2819091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24D5E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0" name="Rectangle 19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CALSOFT CONFIDENTIAL</a:t>
            </a:r>
          </a:p>
        </p:txBody>
      </p:sp>
      <p:sp>
        <p:nvSpPr>
          <p:cNvPr id="28" name="Title 19">
            <a:extLst>
              <a:ext uri="{FF2B5EF4-FFF2-40B4-BE49-F238E27FC236}">
                <a16:creationId xmlns:a16="http://schemas.microsoft.com/office/drawing/2014/main" id="{D8383FF3-5315-4896-9787-7E01828FB1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509448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4929795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715992"/>
            <a:ext cx="4891177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891177" y="715992"/>
            <a:ext cx="3705891" cy="5926346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731306" y="786957"/>
            <a:ext cx="3342011" cy="5705917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24D5E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267329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925530" y="432360"/>
            <a:ext cx="11308410" cy="215003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sp>
        <p:nvSpPr>
          <p:cNvPr id="3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83647156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715992"/>
            <a:ext cx="4891177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891177" y="715992"/>
            <a:ext cx="3705891" cy="5926346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731306" y="786957"/>
            <a:ext cx="3342011" cy="5705917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24D5E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CALSOFT CONFIDENTIAL</a:t>
            </a:r>
          </a:p>
        </p:txBody>
      </p:sp>
      <p:sp>
        <p:nvSpPr>
          <p:cNvPr id="26" name="Title 19">
            <a:extLst>
              <a:ext uri="{FF2B5EF4-FFF2-40B4-BE49-F238E27FC236}">
                <a16:creationId xmlns:a16="http://schemas.microsoft.com/office/drawing/2014/main" id="{8CAE277D-D7E3-4249-B56A-E17AB0C52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509448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0284503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8597069" y="715992"/>
            <a:ext cx="3594932" cy="592634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715992"/>
            <a:ext cx="4891177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891177" y="715992"/>
            <a:ext cx="3705891" cy="5926346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267329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925530" y="432360"/>
            <a:ext cx="11308410" cy="215003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sp>
        <p:nvSpPr>
          <p:cNvPr id="3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713372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 userDrawn="1"/>
        </p:nvGrpSpPr>
        <p:grpSpPr>
          <a:xfrm>
            <a:off x="0" y="1326363"/>
            <a:ext cx="12192000" cy="4970155"/>
            <a:chOff x="0" y="1105124"/>
            <a:chExt cx="12192000" cy="4970155"/>
          </a:xfrm>
        </p:grpSpPr>
        <p:sp>
          <p:nvSpPr>
            <p:cNvPr id="33" name="Rectangle 32"/>
            <p:cNvSpPr/>
            <p:nvPr/>
          </p:nvSpPr>
          <p:spPr>
            <a:xfrm>
              <a:off x="0" y="1913018"/>
              <a:ext cx="12192000" cy="3454409"/>
            </a:xfrm>
            <a:prstGeom prst="rect">
              <a:avLst/>
            </a:prstGeom>
            <a:solidFill>
              <a:srgbClr val="2F5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729927" y="1105124"/>
              <a:ext cx="3018108" cy="4949989"/>
              <a:chOff x="729927" y="1353321"/>
              <a:chExt cx="3018108" cy="4949989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52" name="Rectangle 51"/>
              <p:cNvSpPr/>
              <p:nvPr/>
            </p:nvSpPr>
            <p:spPr>
              <a:xfrm>
                <a:off x="729927" y="1956703"/>
                <a:ext cx="3018108" cy="2117316"/>
              </a:xfrm>
              <a:prstGeom prst="rect">
                <a:avLst/>
              </a:prstGeom>
              <a:solidFill>
                <a:srgbClr val="8497B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29927" y="4056925"/>
                <a:ext cx="3015692" cy="224638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29927" y="1353321"/>
                <a:ext cx="3015692" cy="60829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371779" y="1110796"/>
              <a:ext cx="7194060" cy="4964483"/>
              <a:chOff x="4371779" y="1358993"/>
              <a:chExt cx="7194060" cy="4964483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48" name="Rectangle 47"/>
              <p:cNvSpPr/>
              <p:nvPr/>
            </p:nvSpPr>
            <p:spPr>
              <a:xfrm>
                <a:off x="4371780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371779" y="3842861"/>
                <a:ext cx="7194059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967927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489448" y="1419253"/>
            <a:ext cx="3376150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489448" y="3922818"/>
            <a:ext cx="6974062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087360" y="1427612"/>
            <a:ext cx="3376150" cy="1368367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sp>
        <p:nvSpPr>
          <p:cNvPr id="36" name="Title 19">
            <a:extLst>
              <a:ext uri="{FF2B5EF4-FFF2-40B4-BE49-F238E27FC236}">
                <a16:creationId xmlns:a16="http://schemas.microsoft.com/office/drawing/2014/main" id="{E62DAD91-7336-4750-8041-C9B2784B7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509448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0783135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8597069" y="715992"/>
            <a:ext cx="3594932" cy="592634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715992"/>
            <a:ext cx="4891177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891177" y="715992"/>
            <a:ext cx="3705891" cy="5926346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CALSOFT CONFIDENTIAL</a:t>
            </a:r>
          </a:p>
        </p:txBody>
      </p:sp>
      <p:sp>
        <p:nvSpPr>
          <p:cNvPr id="19" name="Title 19">
            <a:extLst>
              <a:ext uri="{FF2B5EF4-FFF2-40B4-BE49-F238E27FC236}">
                <a16:creationId xmlns:a16="http://schemas.microsoft.com/office/drawing/2014/main" id="{A27BB9D5-5671-4E6F-BF4F-E8CDD75570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509448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2133445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 userDrawn="1"/>
        </p:nvGrpSpPr>
        <p:grpSpPr>
          <a:xfrm>
            <a:off x="0" y="1326363"/>
            <a:ext cx="12192000" cy="4970155"/>
            <a:chOff x="0" y="1105124"/>
            <a:chExt cx="12192000" cy="4970155"/>
          </a:xfrm>
        </p:grpSpPr>
        <p:sp>
          <p:nvSpPr>
            <p:cNvPr id="33" name="Rectangle 32"/>
            <p:cNvSpPr/>
            <p:nvPr/>
          </p:nvSpPr>
          <p:spPr>
            <a:xfrm>
              <a:off x="0" y="1913018"/>
              <a:ext cx="12192000" cy="3454409"/>
            </a:xfrm>
            <a:prstGeom prst="rect">
              <a:avLst/>
            </a:prstGeom>
            <a:solidFill>
              <a:srgbClr val="2F5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729927" y="1105124"/>
              <a:ext cx="3018108" cy="4949989"/>
              <a:chOff x="729927" y="1353321"/>
              <a:chExt cx="3018108" cy="4949989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52" name="Rectangle 51"/>
              <p:cNvSpPr/>
              <p:nvPr/>
            </p:nvSpPr>
            <p:spPr>
              <a:xfrm>
                <a:off x="729927" y="1956703"/>
                <a:ext cx="3018108" cy="2117316"/>
              </a:xfrm>
              <a:prstGeom prst="rect">
                <a:avLst/>
              </a:prstGeom>
              <a:solidFill>
                <a:srgbClr val="8497B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29927" y="4056925"/>
                <a:ext cx="3015692" cy="224638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29927" y="1353321"/>
                <a:ext cx="3015692" cy="60829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371780" y="1110796"/>
              <a:ext cx="7194059" cy="4964483"/>
              <a:chOff x="4371780" y="1358993"/>
              <a:chExt cx="7194059" cy="4964483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48" name="Rectangle 47"/>
              <p:cNvSpPr/>
              <p:nvPr/>
            </p:nvSpPr>
            <p:spPr>
              <a:xfrm>
                <a:off x="4371780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371780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967927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7967927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</p:grpSp>
      </p:grp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489448" y="1419253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489448" y="3922818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9346702" y="1427612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7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9346702" y="3931177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CALSOFT CONFIDENTIAL</a:t>
            </a:r>
          </a:p>
        </p:txBody>
      </p:sp>
      <p:sp>
        <p:nvSpPr>
          <p:cNvPr id="38" name="Title 19">
            <a:extLst>
              <a:ext uri="{FF2B5EF4-FFF2-40B4-BE49-F238E27FC236}">
                <a16:creationId xmlns:a16="http://schemas.microsoft.com/office/drawing/2014/main" id="{57221D32-0989-4995-A7F2-AF62D36C66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267329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39" name="Text Placeholder 22">
            <a:extLst>
              <a:ext uri="{FF2B5EF4-FFF2-40B4-BE49-F238E27FC236}">
                <a16:creationId xmlns:a16="http://schemas.microsoft.com/office/drawing/2014/main" id="{091686EE-F289-4091-B7DD-274B92F930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5530" y="432360"/>
            <a:ext cx="11308410" cy="215003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8955439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 userDrawn="1"/>
        </p:nvGrpSpPr>
        <p:grpSpPr>
          <a:xfrm>
            <a:off x="0" y="1326363"/>
            <a:ext cx="12192000" cy="4970155"/>
            <a:chOff x="0" y="1105124"/>
            <a:chExt cx="12192000" cy="4970155"/>
          </a:xfrm>
        </p:grpSpPr>
        <p:sp>
          <p:nvSpPr>
            <p:cNvPr id="33" name="Rectangle 32"/>
            <p:cNvSpPr/>
            <p:nvPr/>
          </p:nvSpPr>
          <p:spPr>
            <a:xfrm>
              <a:off x="0" y="1913018"/>
              <a:ext cx="12192000" cy="3454409"/>
            </a:xfrm>
            <a:prstGeom prst="rect">
              <a:avLst/>
            </a:prstGeom>
            <a:solidFill>
              <a:srgbClr val="2F5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729927" y="1105124"/>
              <a:ext cx="3018108" cy="4949989"/>
              <a:chOff x="729927" y="1353321"/>
              <a:chExt cx="3018108" cy="4949989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52" name="Rectangle 51"/>
              <p:cNvSpPr/>
              <p:nvPr/>
            </p:nvSpPr>
            <p:spPr>
              <a:xfrm>
                <a:off x="729927" y="1956703"/>
                <a:ext cx="3018108" cy="2117316"/>
              </a:xfrm>
              <a:prstGeom prst="rect">
                <a:avLst/>
              </a:prstGeom>
              <a:solidFill>
                <a:srgbClr val="8497B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29927" y="4056925"/>
                <a:ext cx="3015692" cy="224638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29927" y="1353321"/>
                <a:ext cx="3015692" cy="60829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371780" y="1110796"/>
              <a:ext cx="7194059" cy="4964483"/>
              <a:chOff x="4371780" y="1358993"/>
              <a:chExt cx="7194059" cy="4964483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48" name="Rectangle 47"/>
              <p:cNvSpPr/>
              <p:nvPr/>
            </p:nvSpPr>
            <p:spPr>
              <a:xfrm>
                <a:off x="4371780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371780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967927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7967927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</p:grpSp>
      </p:grp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489448" y="1419253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489448" y="3922818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9346702" y="1427612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7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9346702" y="3931177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CALSOFT CONFIDENTIAL</a:t>
            </a:r>
          </a:p>
        </p:txBody>
      </p:sp>
      <p:sp>
        <p:nvSpPr>
          <p:cNvPr id="36" name="Title 19">
            <a:extLst>
              <a:ext uri="{FF2B5EF4-FFF2-40B4-BE49-F238E27FC236}">
                <a16:creationId xmlns:a16="http://schemas.microsoft.com/office/drawing/2014/main" id="{6C579913-573F-4CB4-A78D-6976EC39B1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509448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5032280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 userDrawn="1"/>
        </p:nvGrpSpPr>
        <p:grpSpPr>
          <a:xfrm>
            <a:off x="0" y="1326363"/>
            <a:ext cx="12192000" cy="4970155"/>
            <a:chOff x="0" y="1105124"/>
            <a:chExt cx="12192000" cy="4970155"/>
          </a:xfrm>
        </p:grpSpPr>
        <p:sp>
          <p:nvSpPr>
            <p:cNvPr id="33" name="Rectangle 32"/>
            <p:cNvSpPr/>
            <p:nvPr/>
          </p:nvSpPr>
          <p:spPr>
            <a:xfrm>
              <a:off x="0" y="1913018"/>
              <a:ext cx="12192000" cy="3454409"/>
            </a:xfrm>
            <a:prstGeom prst="rect">
              <a:avLst/>
            </a:prstGeom>
            <a:solidFill>
              <a:srgbClr val="2F5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729927" y="1105124"/>
              <a:ext cx="3018108" cy="4949989"/>
              <a:chOff x="729927" y="1353321"/>
              <a:chExt cx="3018108" cy="4949989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52" name="Rectangle 51"/>
              <p:cNvSpPr/>
              <p:nvPr/>
            </p:nvSpPr>
            <p:spPr>
              <a:xfrm>
                <a:off x="729927" y="1956703"/>
                <a:ext cx="3018108" cy="2117316"/>
              </a:xfrm>
              <a:prstGeom prst="rect">
                <a:avLst/>
              </a:prstGeom>
              <a:solidFill>
                <a:srgbClr val="8497B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29927" y="4056925"/>
                <a:ext cx="3015692" cy="224638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29927" y="1353321"/>
                <a:ext cx="3015692" cy="60829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371780" y="1110796"/>
              <a:ext cx="7194059" cy="4964483"/>
              <a:chOff x="4371780" y="1358993"/>
              <a:chExt cx="7194059" cy="4964483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48" name="Rectangle 47"/>
              <p:cNvSpPr/>
              <p:nvPr/>
            </p:nvSpPr>
            <p:spPr>
              <a:xfrm>
                <a:off x="4371780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371780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967927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7967927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</p:grpSp>
      </p:grp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489448" y="1419253"/>
            <a:ext cx="3376150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489448" y="3922818"/>
            <a:ext cx="3376150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087360" y="1427612"/>
            <a:ext cx="3376150" cy="1368367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7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8087360" y="3931177"/>
            <a:ext cx="3376150" cy="1368367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CALSOFT CONFIDENTIAL</a:t>
            </a:r>
          </a:p>
        </p:txBody>
      </p:sp>
      <p:sp>
        <p:nvSpPr>
          <p:cNvPr id="38" name="Title 19">
            <a:extLst>
              <a:ext uri="{FF2B5EF4-FFF2-40B4-BE49-F238E27FC236}">
                <a16:creationId xmlns:a16="http://schemas.microsoft.com/office/drawing/2014/main" id="{1C17E695-78E2-45B4-8E32-F650EFB39F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267329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39" name="Text Placeholder 22">
            <a:extLst>
              <a:ext uri="{FF2B5EF4-FFF2-40B4-BE49-F238E27FC236}">
                <a16:creationId xmlns:a16="http://schemas.microsoft.com/office/drawing/2014/main" id="{0A9C41E2-643E-432B-ACCF-3044DF1E8F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5530" y="432360"/>
            <a:ext cx="11308410" cy="215003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7057747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 userDrawn="1"/>
        </p:nvGrpSpPr>
        <p:grpSpPr>
          <a:xfrm>
            <a:off x="0" y="1326363"/>
            <a:ext cx="12192000" cy="4970155"/>
            <a:chOff x="0" y="1105124"/>
            <a:chExt cx="12192000" cy="4970155"/>
          </a:xfrm>
        </p:grpSpPr>
        <p:sp>
          <p:nvSpPr>
            <p:cNvPr id="33" name="Rectangle 32"/>
            <p:cNvSpPr/>
            <p:nvPr/>
          </p:nvSpPr>
          <p:spPr>
            <a:xfrm>
              <a:off x="0" y="1913018"/>
              <a:ext cx="12192000" cy="3454409"/>
            </a:xfrm>
            <a:prstGeom prst="rect">
              <a:avLst/>
            </a:prstGeom>
            <a:solidFill>
              <a:srgbClr val="2F5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729927" y="1105124"/>
              <a:ext cx="3018108" cy="4949989"/>
              <a:chOff x="729927" y="1353321"/>
              <a:chExt cx="3018108" cy="4949989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52" name="Rectangle 51"/>
              <p:cNvSpPr/>
              <p:nvPr/>
            </p:nvSpPr>
            <p:spPr>
              <a:xfrm>
                <a:off x="729927" y="1956703"/>
                <a:ext cx="3018108" cy="2117316"/>
              </a:xfrm>
              <a:prstGeom prst="rect">
                <a:avLst/>
              </a:prstGeom>
              <a:solidFill>
                <a:srgbClr val="8497B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29927" y="4056925"/>
                <a:ext cx="3015692" cy="224638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29927" y="1353321"/>
                <a:ext cx="3015692" cy="60829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371780" y="1110796"/>
              <a:ext cx="7194059" cy="4964483"/>
              <a:chOff x="4371780" y="1358993"/>
              <a:chExt cx="7194059" cy="4964483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48" name="Rectangle 47"/>
              <p:cNvSpPr/>
              <p:nvPr/>
            </p:nvSpPr>
            <p:spPr>
              <a:xfrm>
                <a:off x="4371780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371780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967927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7967927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</p:grpSp>
      </p:grp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489448" y="1419253"/>
            <a:ext cx="3376150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489448" y="3922818"/>
            <a:ext cx="3376150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087360" y="1427612"/>
            <a:ext cx="3376150" cy="1368367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7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8087360" y="3931177"/>
            <a:ext cx="3376150" cy="1368367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CALSOFT CONFIDENTIAL</a:t>
            </a:r>
          </a:p>
        </p:txBody>
      </p:sp>
      <p:sp>
        <p:nvSpPr>
          <p:cNvPr id="36" name="Title 19">
            <a:extLst>
              <a:ext uri="{FF2B5EF4-FFF2-40B4-BE49-F238E27FC236}">
                <a16:creationId xmlns:a16="http://schemas.microsoft.com/office/drawing/2014/main" id="{0F0CB3FA-46F0-4018-968D-1158484BE6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509448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3532549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 userDrawn="1"/>
        </p:nvGrpSpPr>
        <p:grpSpPr>
          <a:xfrm>
            <a:off x="0" y="1326363"/>
            <a:ext cx="12192000" cy="4970155"/>
            <a:chOff x="0" y="1105124"/>
            <a:chExt cx="12192000" cy="4970155"/>
          </a:xfrm>
        </p:grpSpPr>
        <p:sp>
          <p:nvSpPr>
            <p:cNvPr id="33" name="Rectangle 32"/>
            <p:cNvSpPr/>
            <p:nvPr/>
          </p:nvSpPr>
          <p:spPr>
            <a:xfrm>
              <a:off x="0" y="1913018"/>
              <a:ext cx="12192000" cy="3454409"/>
            </a:xfrm>
            <a:prstGeom prst="rect">
              <a:avLst/>
            </a:prstGeom>
            <a:solidFill>
              <a:srgbClr val="2F5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729927" y="1105124"/>
              <a:ext cx="3018108" cy="4949989"/>
              <a:chOff x="729927" y="1353321"/>
              <a:chExt cx="3018108" cy="4949989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52" name="Rectangle 51"/>
              <p:cNvSpPr/>
              <p:nvPr/>
            </p:nvSpPr>
            <p:spPr>
              <a:xfrm>
                <a:off x="729927" y="1956703"/>
                <a:ext cx="3018108" cy="2117316"/>
              </a:xfrm>
              <a:prstGeom prst="rect">
                <a:avLst/>
              </a:prstGeom>
              <a:solidFill>
                <a:srgbClr val="8497B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29927" y="4056925"/>
                <a:ext cx="3015692" cy="224638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29927" y="1353321"/>
                <a:ext cx="3015692" cy="60829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371779" y="1110796"/>
              <a:ext cx="7194060" cy="4964483"/>
              <a:chOff x="4371779" y="1358993"/>
              <a:chExt cx="7194060" cy="4964483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48" name="Rectangle 47"/>
              <p:cNvSpPr/>
              <p:nvPr/>
            </p:nvSpPr>
            <p:spPr>
              <a:xfrm>
                <a:off x="4371780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371779" y="3842861"/>
                <a:ext cx="7194059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967927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489448" y="1419253"/>
            <a:ext cx="3376150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489448" y="3922818"/>
            <a:ext cx="6974062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087360" y="1427612"/>
            <a:ext cx="3376150" cy="1368367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CALSOFT CONFIDENTIAL</a:t>
            </a:r>
          </a:p>
        </p:txBody>
      </p:sp>
      <p:sp>
        <p:nvSpPr>
          <p:cNvPr id="38" name="Title 19">
            <a:extLst>
              <a:ext uri="{FF2B5EF4-FFF2-40B4-BE49-F238E27FC236}">
                <a16:creationId xmlns:a16="http://schemas.microsoft.com/office/drawing/2014/main" id="{5ED9AFCA-EB6B-4F99-A604-1B394ABA78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267329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39" name="Text Placeholder 22">
            <a:extLst>
              <a:ext uri="{FF2B5EF4-FFF2-40B4-BE49-F238E27FC236}">
                <a16:creationId xmlns:a16="http://schemas.microsoft.com/office/drawing/2014/main" id="{E9F5CD4A-AE8A-4BE6-9F4C-959E3AF56B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5530" y="432360"/>
            <a:ext cx="11308410" cy="215003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86021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 userDrawn="1"/>
        </p:nvGrpSpPr>
        <p:grpSpPr>
          <a:xfrm>
            <a:off x="0" y="1326363"/>
            <a:ext cx="12192000" cy="4970155"/>
            <a:chOff x="0" y="1105124"/>
            <a:chExt cx="12192000" cy="4970155"/>
          </a:xfrm>
        </p:grpSpPr>
        <p:sp>
          <p:nvSpPr>
            <p:cNvPr id="33" name="Rectangle 32"/>
            <p:cNvSpPr/>
            <p:nvPr/>
          </p:nvSpPr>
          <p:spPr>
            <a:xfrm>
              <a:off x="0" y="1913018"/>
              <a:ext cx="12192000" cy="3454409"/>
            </a:xfrm>
            <a:prstGeom prst="rect">
              <a:avLst/>
            </a:prstGeom>
            <a:solidFill>
              <a:srgbClr val="2F5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729927" y="1105124"/>
              <a:ext cx="3018108" cy="4949989"/>
              <a:chOff x="729927" y="1353321"/>
              <a:chExt cx="3018108" cy="4949989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52" name="Rectangle 51"/>
              <p:cNvSpPr/>
              <p:nvPr/>
            </p:nvSpPr>
            <p:spPr>
              <a:xfrm>
                <a:off x="729927" y="1956703"/>
                <a:ext cx="3018108" cy="2117316"/>
              </a:xfrm>
              <a:prstGeom prst="rect">
                <a:avLst/>
              </a:prstGeom>
              <a:solidFill>
                <a:srgbClr val="8497B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29927" y="4056925"/>
                <a:ext cx="3015692" cy="224638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29927" y="1353321"/>
                <a:ext cx="3015692" cy="60829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371779" y="1110796"/>
              <a:ext cx="7194060" cy="4964483"/>
              <a:chOff x="4371779" y="1358993"/>
              <a:chExt cx="7194060" cy="4964483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48" name="Rectangle 47"/>
              <p:cNvSpPr/>
              <p:nvPr/>
            </p:nvSpPr>
            <p:spPr>
              <a:xfrm>
                <a:off x="4371780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371779" y="3842861"/>
                <a:ext cx="7194059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967927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489448" y="1419253"/>
            <a:ext cx="3376150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489448" y="3922818"/>
            <a:ext cx="6974062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087360" y="1427612"/>
            <a:ext cx="3376150" cy="1368367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CALSOFT CONFIDENTIAL</a:t>
            </a:r>
          </a:p>
        </p:txBody>
      </p:sp>
      <p:sp>
        <p:nvSpPr>
          <p:cNvPr id="36" name="Title 19">
            <a:extLst>
              <a:ext uri="{FF2B5EF4-FFF2-40B4-BE49-F238E27FC236}">
                <a16:creationId xmlns:a16="http://schemas.microsoft.com/office/drawing/2014/main" id="{E62DAD91-7336-4750-8041-C9B2784B7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509448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9528609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9931837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6AA2C4C8-F2BC-4B16-B4B0-7E17B62957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4724760"/>
          </a:xfrm>
          <a:prstGeom prst="rect">
            <a:avLst/>
          </a:prstGeom>
        </p:spPr>
      </p:pic>
      <p:sp>
        <p:nvSpPr>
          <p:cNvPr id="63" name="Rectangle: Top Corners Rounded 62">
            <a:extLst>
              <a:ext uri="{FF2B5EF4-FFF2-40B4-BE49-F238E27FC236}">
                <a16:creationId xmlns:a16="http://schemas.microsoft.com/office/drawing/2014/main" id="{09DA72C3-BAF7-49D0-9A38-208861DA4A65}"/>
              </a:ext>
            </a:extLst>
          </p:cNvPr>
          <p:cNvSpPr/>
          <p:nvPr userDrawn="1"/>
        </p:nvSpPr>
        <p:spPr>
          <a:xfrm rot="10800000">
            <a:off x="4741457" y="0"/>
            <a:ext cx="2709087" cy="1096077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4" name="Picture 63" descr="Logo, company name&#10;&#10;Description automatically generated">
            <a:extLst>
              <a:ext uri="{FF2B5EF4-FFF2-40B4-BE49-F238E27FC236}">
                <a16:creationId xmlns:a16="http://schemas.microsoft.com/office/drawing/2014/main" id="{BA48DBB4-9757-4A26-8771-73AD048A5A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308" y="194589"/>
            <a:ext cx="1385384" cy="612235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B8EB659D-95D8-4B6A-BB25-02C70CB67FAB}"/>
              </a:ext>
            </a:extLst>
          </p:cNvPr>
          <p:cNvSpPr/>
          <p:nvPr userDrawn="1"/>
        </p:nvSpPr>
        <p:spPr>
          <a:xfrm flipH="1">
            <a:off x="0" y="2146151"/>
            <a:ext cx="12192000" cy="2648620"/>
          </a:xfrm>
          <a:prstGeom prst="rect">
            <a:avLst/>
          </a:prstGeom>
          <a:gradFill flip="none" rotWithShape="1">
            <a:gsLst>
              <a:gs pos="0">
                <a:srgbClr val="3CBEB4">
                  <a:alpha val="76000"/>
                </a:srgbClr>
              </a:gs>
              <a:gs pos="71000">
                <a:srgbClr val="0A7DAD">
                  <a:alpha val="68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E649480-46D7-4F87-A80E-37B35C39D8A4}"/>
              </a:ext>
            </a:extLst>
          </p:cNvPr>
          <p:cNvGrpSpPr/>
          <p:nvPr userDrawn="1"/>
        </p:nvGrpSpPr>
        <p:grpSpPr>
          <a:xfrm>
            <a:off x="765292" y="1296721"/>
            <a:ext cx="10689991" cy="1349657"/>
            <a:chOff x="765292" y="1567922"/>
            <a:chExt cx="10689991" cy="1349657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AE7196B-AF13-4C0F-9234-D384D8115661}"/>
                </a:ext>
              </a:extLst>
            </p:cNvPr>
            <p:cNvSpPr/>
            <p:nvPr/>
          </p:nvSpPr>
          <p:spPr>
            <a:xfrm>
              <a:off x="765292" y="1908668"/>
              <a:ext cx="1003513" cy="1008911"/>
            </a:xfrm>
            <a:prstGeom prst="ellipse">
              <a:avLst/>
            </a:prstGeom>
            <a:solidFill>
              <a:srgbClr val="3F2E88"/>
            </a:soli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55C3ABC-67CB-4E8D-8B8F-E2BC1B67D1B6}"/>
                </a:ext>
              </a:extLst>
            </p:cNvPr>
            <p:cNvSpPr/>
            <p:nvPr/>
          </p:nvSpPr>
          <p:spPr>
            <a:xfrm>
              <a:off x="3179769" y="1908668"/>
              <a:ext cx="1003513" cy="1008911"/>
            </a:xfrm>
            <a:prstGeom prst="ellipse">
              <a:avLst/>
            </a:prstGeom>
            <a:solidFill>
              <a:srgbClr val="3F2E88"/>
            </a:soli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EB59A4F-4DA0-44A6-80EF-082DB97BB6B7}"/>
                </a:ext>
              </a:extLst>
            </p:cNvPr>
            <p:cNvSpPr/>
            <p:nvPr/>
          </p:nvSpPr>
          <p:spPr>
            <a:xfrm>
              <a:off x="5594246" y="1908668"/>
              <a:ext cx="1003513" cy="1008911"/>
            </a:xfrm>
            <a:prstGeom prst="ellipse">
              <a:avLst/>
            </a:prstGeom>
            <a:solidFill>
              <a:srgbClr val="3F2E88"/>
            </a:soli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4D786DBF-CDB3-4F76-9983-09A36AF484B6}"/>
                </a:ext>
              </a:extLst>
            </p:cNvPr>
            <p:cNvSpPr/>
            <p:nvPr/>
          </p:nvSpPr>
          <p:spPr>
            <a:xfrm>
              <a:off x="8008723" y="1908668"/>
              <a:ext cx="1003513" cy="1008911"/>
            </a:xfrm>
            <a:prstGeom prst="ellipse">
              <a:avLst/>
            </a:prstGeom>
            <a:solidFill>
              <a:srgbClr val="3F2E88"/>
            </a:soli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79815F3-ECCC-4C37-944A-5CE31586D830}"/>
                </a:ext>
              </a:extLst>
            </p:cNvPr>
            <p:cNvSpPr/>
            <p:nvPr/>
          </p:nvSpPr>
          <p:spPr>
            <a:xfrm>
              <a:off x="10423198" y="1908668"/>
              <a:ext cx="1003513" cy="1008911"/>
            </a:xfrm>
            <a:prstGeom prst="ellipse">
              <a:avLst/>
            </a:prstGeom>
            <a:solidFill>
              <a:srgbClr val="3F2E88"/>
            </a:soli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72" name="Picture 3" descr="D:\Presentation\Thank you slide\database (1).png">
              <a:extLst>
                <a:ext uri="{FF2B5EF4-FFF2-40B4-BE49-F238E27FC236}">
                  <a16:creationId xmlns:a16="http://schemas.microsoft.com/office/drawing/2014/main" id="{DF65E910-B035-490A-9508-3B17E94623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8232" y="2229623"/>
              <a:ext cx="443267" cy="443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4" descr="D:\Presentation\Thank you slide\network.png">
              <a:extLst>
                <a:ext uri="{FF2B5EF4-FFF2-40B4-BE49-F238E27FC236}">
                  <a16:creationId xmlns:a16="http://schemas.microsoft.com/office/drawing/2014/main" id="{D84F95D9-9AD4-4095-9DBC-3F0FEFD7B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4212" y="2196047"/>
              <a:ext cx="510416" cy="510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5" descr="D:\Presentation\Thank you slide\cubes.png">
              <a:extLst>
                <a:ext uri="{FF2B5EF4-FFF2-40B4-BE49-F238E27FC236}">
                  <a16:creationId xmlns:a16="http://schemas.microsoft.com/office/drawing/2014/main" id="{0B73C506-A15E-4224-BC94-0002A4EC4E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6757" y="2211380"/>
              <a:ext cx="479753" cy="479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6" descr="D:\Presentation\Thank you slide\cloud-computing_bg.png">
              <a:extLst>
                <a:ext uri="{FF2B5EF4-FFF2-40B4-BE49-F238E27FC236}">
                  <a16:creationId xmlns:a16="http://schemas.microsoft.com/office/drawing/2014/main" id="{383AB58E-F282-4C8E-B491-2F9FC48225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5728" y="2190171"/>
              <a:ext cx="522171" cy="522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7" descr="D:\Presentation\Thank you slide\wifi.png">
              <a:extLst>
                <a:ext uri="{FF2B5EF4-FFF2-40B4-BE49-F238E27FC236}">
                  <a16:creationId xmlns:a16="http://schemas.microsoft.com/office/drawing/2014/main" id="{1A5D7750-FB55-423D-A65A-9DBF0ABE84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8607" y="2154909"/>
              <a:ext cx="592692" cy="592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DCD072F-2696-4495-A7B0-F8385C86ABE0}"/>
                </a:ext>
              </a:extLst>
            </p:cNvPr>
            <p:cNvSpPr/>
            <p:nvPr/>
          </p:nvSpPr>
          <p:spPr>
            <a:xfrm>
              <a:off x="824097" y="1567922"/>
              <a:ext cx="85632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Storage</a:t>
              </a:r>
              <a:endPara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9C6E745-C6D4-4FCC-BA50-5EED790BC2D4}"/>
                </a:ext>
              </a:extLst>
            </p:cNvPr>
            <p:cNvSpPr/>
            <p:nvPr/>
          </p:nvSpPr>
          <p:spPr>
            <a:xfrm>
              <a:off x="3087791" y="1567922"/>
              <a:ext cx="11849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Networking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44A62C5-A18E-4B41-B6E4-6F5170646D5E}"/>
                </a:ext>
              </a:extLst>
            </p:cNvPr>
            <p:cNvSpPr/>
            <p:nvPr/>
          </p:nvSpPr>
          <p:spPr>
            <a:xfrm>
              <a:off x="5428190" y="1567922"/>
              <a:ext cx="133562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Virtualization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783D71E-186F-4DC7-8E20-D9E42A0B56F1}"/>
                </a:ext>
              </a:extLst>
            </p:cNvPr>
            <p:cNvSpPr/>
            <p:nvPr/>
          </p:nvSpPr>
          <p:spPr>
            <a:xfrm>
              <a:off x="8159208" y="1567922"/>
              <a:ext cx="67518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Cloud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6F499E1D-008C-4123-8563-E1E5E81AB1CB}"/>
                </a:ext>
              </a:extLst>
            </p:cNvPr>
            <p:cNvSpPr/>
            <p:nvPr/>
          </p:nvSpPr>
          <p:spPr>
            <a:xfrm>
              <a:off x="10382552" y="1567922"/>
              <a:ext cx="1072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IoT/AI/ML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847072D8-13ED-488C-A68E-073C0945CF14}"/>
              </a:ext>
            </a:extLst>
          </p:cNvPr>
          <p:cNvSpPr txBox="1"/>
          <p:nvPr userDrawn="1"/>
        </p:nvSpPr>
        <p:spPr>
          <a:xfrm>
            <a:off x="1526842" y="2881610"/>
            <a:ext cx="9138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At the heart of Engineering Innovation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8B0DA43-5692-4CF6-B400-C3F93533B729}"/>
              </a:ext>
            </a:extLst>
          </p:cNvPr>
          <p:cNvGrpSpPr/>
          <p:nvPr userDrawn="1"/>
        </p:nvGrpSpPr>
        <p:grpSpPr>
          <a:xfrm>
            <a:off x="3260638" y="3964498"/>
            <a:ext cx="5747668" cy="338555"/>
            <a:chOff x="3333058" y="4053514"/>
            <a:chExt cx="5747668" cy="338555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44F8B1B2-2E6E-4DD2-A726-66DE22CBACDD}"/>
                </a:ext>
              </a:extLst>
            </p:cNvPr>
            <p:cNvGrpSpPr/>
            <p:nvPr/>
          </p:nvGrpSpPr>
          <p:grpSpPr>
            <a:xfrm>
              <a:off x="3333058" y="4053514"/>
              <a:ext cx="5747668" cy="338555"/>
              <a:chOff x="3381339" y="6304002"/>
              <a:chExt cx="5747668" cy="338555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9F1BB84-09E5-4444-941C-D6B7A237348A}"/>
                  </a:ext>
                </a:extLst>
              </p:cNvPr>
              <p:cNvSpPr/>
              <p:nvPr/>
            </p:nvSpPr>
            <p:spPr>
              <a:xfrm>
                <a:off x="3696944" y="6304003"/>
                <a:ext cx="192713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68583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/>
                    <a:ea typeface="+mn-ea"/>
                    <a:cs typeface="+mn-cs"/>
                  </a:rPr>
                  <a:t>www.calsoftinc.com</a:t>
                </a: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0BCE9687-567D-4924-AD24-6A0A3B8C1AB2}"/>
                  </a:ext>
                </a:extLst>
              </p:cNvPr>
              <p:cNvSpPr/>
              <p:nvPr/>
            </p:nvSpPr>
            <p:spPr>
              <a:xfrm>
                <a:off x="6576335" y="6304002"/>
                <a:ext cx="255267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68583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/>
                    <a:ea typeface="+mn-ea"/>
                    <a:cs typeface="+mn-cs"/>
                  </a:rPr>
                  <a:t>marketing@calsoftinc.com</a:t>
                </a:r>
              </a:p>
            </p:txBody>
          </p:sp>
          <p:sp>
            <p:nvSpPr>
              <p:cNvPr id="88" name="Freeform 164">
                <a:extLst>
                  <a:ext uri="{FF2B5EF4-FFF2-40B4-BE49-F238E27FC236}">
                    <a16:creationId xmlns:a16="http://schemas.microsoft.com/office/drawing/2014/main" id="{44467080-8466-465E-A964-34010357C1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81339" y="6318538"/>
                <a:ext cx="278706" cy="278706"/>
              </a:xfrm>
              <a:custGeom>
                <a:avLst/>
                <a:gdLst>
                  <a:gd name="T0" fmla="*/ 21 w 29"/>
                  <a:gd name="T1" fmla="*/ 25 h 29"/>
                  <a:gd name="T2" fmla="*/ 19 w 29"/>
                  <a:gd name="T3" fmla="*/ 24 h 29"/>
                  <a:gd name="T4" fmla="*/ 19 w 29"/>
                  <a:gd name="T5" fmla="*/ 23 h 29"/>
                  <a:gd name="T6" fmla="*/ 20 w 29"/>
                  <a:gd name="T7" fmla="*/ 23 h 29"/>
                  <a:gd name="T8" fmla="*/ 23 w 29"/>
                  <a:gd name="T9" fmla="*/ 23 h 29"/>
                  <a:gd name="T10" fmla="*/ 24 w 29"/>
                  <a:gd name="T11" fmla="*/ 17 h 29"/>
                  <a:gd name="T12" fmla="*/ 19 w 29"/>
                  <a:gd name="T13" fmla="*/ 21 h 29"/>
                  <a:gd name="T14" fmla="*/ 17 w 29"/>
                  <a:gd name="T15" fmla="*/ 21 h 29"/>
                  <a:gd name="T16" fmla="*/ 19 w 29"/>
                  <a:gd name="T17" fmla="*/ 18 h 29"/>
                  <a:gd name="T18" fmla="*/ 14 w 29"/>
                  <a:gd name="T19" fmla="*/ 21 h 29"/>
                  <a:gd name="T20" fmla="*/ 10 w 29"/>
                  <a:gd name="T21" fmla="*/ 19 h 29"/>
                  <a:gd name="T22" fmla="*/ 3 w 29"/>
                  <a:gd name="T23" fmla="*/ 21 h 29"/>
                  <a:gd name="T24" fmla="*/ 9 w 29"/>
                  <a:gd name="T25" fmla="*/ 26 h 29"/>
                  <a:gd name="T26" fmla="*/ 14 w 29"/>
                  <a:gd name="T27" fmla="*/ 25 h 29"/>
                  <a:gd name="T28" fmla="*/ 14 w 29"/>
                  <a:gd name="T29" fmla="*/ 27 h 29"/>
                  <a:gd name="T30" fmla="*/ 23 w 29"/>
                  <a:gd name="T31" fmla="*/ 8 h 29"/>
                  <a:gd name="T32" fmla="*/ 18 w 29"/>
                  <a:gd name="T33" fmla="*/ 8 h 29"/>
                  <a:gd name="T34" fmla="*/ 7 w 29"/>
                  <a:gd name="T35" fmla="*/ 15 h 29"/>
                  <a:gd name="T36" fmla="*/ 7 w 29"/>
                  <a:gd name="T37" fmla="*/ 11 h 29"/>
                  <a:gd name="T38" fmla="*/ 7 w 29"/>
                  <a:gd name="T39" fmla="*/ 15 h 29"/>
                  <a:gd name="T40" fmla="*/ 14 w 29"/>
                  <a:gd name="T41" fmla="*/ 23 h 29"/>
                  <a:gd name="T42" fmla="*/ 18 w 29"/>
                  <a:gd name="T43" fmla="*/ 23 h 29"/>
                  <a:gd name="T44" fmla="*/ 2 w 29"/>
                  <a:gd name="T45" fmla="*/ 18 h 29"/>
                  <a:gd name="T46" fmla="*/ 4 w 29"/>
                  <a:gd name="T47" fmla="*/ 8 h 29"/>
                  <a:gd name="T48" fmla="*/ 6 w 29"/>
                  <a:gd name="T49" fmla="*/ 10 h 29"/>
                  <a:gd name="T50" fmla="*/ 7 w 29"/>
                  <a:gd name="T51" fmla="*/ 10 h 29"/>
                  <a:gd name="T52" fmla="*/ 12 w 29"/>
                  <a:gd name="T53" fmla="*/ 9 h 29"/>
                  <a:gd name="T54" fmla="*/ 9 w 29"/>
                  <a:gd name="T55" fmla="*/ 11 h 29"/>
                  <a:gd name="T56" fmla="*/ 12 w 29"/>
                  <a:gd name="T57" fmla="*/ 10 h 29"/>
                  <a:gd name="T58" fmla="*/ 17 w 29"/>
                  <a:gd name="T59" fmla="*/ 11 h 29"/>
                  <a:gd name="T60" fmla="*/ 19 w 29"/>
                  <a:gd name="T61" fmla="*/ 17 h 29"/>
                  <a:gd name="T62" fmla="*/ 11 w 29"/>
                  <a:gd name="T63" fmla="*/ 18 h 29"/>
                  <a:gd name="T64" fmla="*/ 9 w 29"/>
                  <a:gd name="T65" fmla="*/ 15 h 29"/>
                  <a:gd name="T66" fmla="*/ 9 w 29"/>
                  <a:gd name="T67" fmla="*/ 18 h 29"/>
                  <a:gd name="T68" fmla="*/ 6 w 29"/>
                  <a:gd name="T69" fmla="*/ 15 h 29"/>
                  <a:gd name="T70" fmla="*/ 3 w 29"/>
                  <a:gd name="T71" fmla="*/ 18 h 29"/>
                  <a:gd name="T72" fmla="*/ 2 w 29"/>
                  <a:gd name="T73" fmla="*/ 18 h 29"/>
                  <a:gd name="T74" fmla="*/ 21 w 29"/>
                  <a:gd name="T75" fmla="*/ 15 h 29"/>
                  <a:gd name="T76" fmla="*/ 21 w 29"/>
                  <a:gd name="T77" fmla="*/ 17 h 29"/>
                  <a:gd name="T78" fmla="*/ 22 w 29"/>
                  <a:gd name="T79" fmla="*/ 13 h 29"/>
                  <a:gd name="T80" fmla="*/ 21 w 29"/>
                  <a:gd name="T81" fmla="*/ 10 h 29"/>
                  <a:gd name="T82" fmla="*/ 17 w 29"/>
                  <a:gd name="T83" fmla="*/ 10 h 29"/>
                  <a:gd name="T84" fmla="*/ 18 w 29"/>
                  <a:gd name="T85" fmla="*/ 8 h 29"/>
                  <a:gd name="T86" fmla="*/ 18 w 29"/>
                  <a:gd name="T87" fmla="*/ 7 h 29"/>
                  <a:gd name="T88" fmla="*/ 7 w 29"/>
                  <a:gd name="T89" fmla="*/ 7 h 29"/>
                  <a:gd name="T90" fmla="*/ 14 w 29"/>
                  <a:gd name="T91" fmla="*/ 2 h 29"/>
                  <a:gd name="T92" fmla="*/ 19 w 29"/>
                  <a:gd name="T93" fmla="*/ 5 h 29"/>
                  <a:gd name="T94" fmla="*/ 18 w 29"/>
                  <a:gd name="T95" fmla="*/ 2 h 29"/>
                  <a:gd name="T96" fmla="*/ 24 w 29"/>
                  <a:gd name="T97" fmla="*/ 7 h 29"/>
                  <a:gd name="T98" fmla="*/ 23 w 29"/>
                  <a:gd name="T99" fmla="*/ 8 h 29"/>
                  <a:gd name="T100" fmla="*/ 25 w 29"/>
                  <a:gd name="T101" fmla="*/ 8 h 29"/>
                  <a:gd name="T102" fmla="*/ 24 w 29"/>
                  <a:gd name="T103" fmla="*/ 15 h 29"/>
                  <a:gd name="T104" fmla="*/ 27 w 29"/>
                  <a:gd name="T105" fmla="*/ 14 h 29"/>
                  <a:gd name="T106" fmla="*/ 24 w 29"/>
                  <a:gd name="T107" fmla="*/ 16 h 29"/>
                  <a:gd name="T108" fmla="*/ 3 w 29"/>
                  <a:gd name="T109" fmla="*/ 19 h 29"/>
                  <a:gd name="T110" fmla="*/ 3 w 29"/>
                  <a:gd name="T111" fmla="*/ 20 h 29"/>
                  <a:gd name="T112" fmla="*/ 4 w 29"/>
                  <a:gd name="T113" fmla="*/ 7 h 29"/>
                  <a:gd name="T114" fmla="*/ 6 w 29"/>
                  <a:gd name="T115" fmla="*/ 5 h 29"/>
                  <a:gd name="T116" fmla="*/ 4 w 29"/>
                  <a:gd name="T117" fmla="*/ 7 h 29"/>
                  <a:gd name="T118" fmla="*/ 14 w 29"/>
                  <a:gd name="T119" fmla="*/ 29 h 29"/>
                  <a:gd name="T120" fmla="*/ 0 w 29"/>
                  <a:gd name="T121" fmla="*/ 14 h 29"/>
                  <a:gd name="T122" fmla="*/ 14 w 29"/>
                  <a:gd name="T123" fmla="*/ 0 h 29"/>
                  <a:gd name="T124" fmla="*/ 29 w 29"/>
                  <a:gd name="T125" fmla="*/ 1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9" h="29">
                    <a:moveTo>
                      <a:pt x="14" y="27"/>
                    </a:moveTo>
                    <a:cubicBezTo>
                      <a:pt x="17" y="27"/>
                      <a:pt x="19" y="26"/>
                      <a:pt x="21" y="25"/>
                    </a:cubicBezTo>
                    <a:cubicBezTo>
                      <a:pt x="21" y="25"/>
                      <a:pt x="20" y="25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8" y="24"/>
                    </a:cubicBezTo>
                    <a:cubicBezTo>
                      <a:pt x="18" y="24"/>
                      <a:pt x="19" y="24"/>
                      <a:pt x="19" y="23"/>
                    </a:cubicBezTo>
                    <a:cubicBezTo>
                      <a:pt x="19" y="23"/>
                      <a:pt x="19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4"/>
                      <a:pt x="21" y="24"/>
                      <a:pt x="22" y="24"/>
                    </a:cubicBezTo>
                    <a:cubicBezTo>
                      <a:pt x="23" y="24"/>
                      <a:pt x="23" y="23"/>
                      <a:pt x="23" y="23"/>
                    </a:cubicBezTo>
                    <a:cubicBezTo>
                      <a:pt x="24" y="22"/>
                      <a:pt x="25" y="21"/>
                      <a:pt x="25" y="20"/>
                    </a:cubicBezTo>
                    <a:cubicBezTo>
                      <a:pt x="25" y="19"/>
                      <a:pt x="24" y="18"/>
                      <a:pt x="24" y="17"/>
                    </a:cubicBezTo>
                    <a:cubicBezTo>
                      <a:pt x="23" y="17"/>
                      <a:pt x="21" y="18"/>
                      <a:pt x="20" y="18"/>
                    </a:cubicBezTo>
                    <a:cubicBezTo>
                      <a:pt x="20" y="19"/>
                      <a:pt x="19" y="20"/>
                      <a:pt x="19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1"/>
                      <a:pt x="18" y="21"/>
                      <a:pt x="17" y="21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9" y="19"/>
                      <a:pt x="19" y="18"/>
                    </a:cubicBezTo>
                    <a:cubicBezTo>
                      <a:pt x="17" y="19"/>
                      <a:pt x="14" y="19"/>
                      <a:pt x="12" y="19"/>
                    </a:cubicBezTo>
                    <a:cubicBezTo>
                      <a:pt x="12" y="20"/>
                      <a:pt x="13" y="21"/>
                      <a:pt x="14" y="21"/>
                    </a:cubicBezTo>
                    <a:cubicBezTo>
                      <a:pt x="14" y="21"/>
                      <a:pt x="13" y="22"/>
                      <a:pt x="13" y="22"/>
                    </a:cubicBezTo>
                    <a:cubicBezTo>
                      <a:pt x="12" y="21"/>
                      <a:pt x="11" y="20"/>
                      <a:pt x="10" y="19"/>
                    </a:cubicBezTo>
                    <a:cubicBezTo>
                      <a:pt x="8" y="19"/>
                      <a:pt x="6" y="19"/>
                      <a:pt x="4" y="19"/>
                    </a:cubicBezTo>
                    <a:cubicBezTo>
                      <a:pt x="4" y="20"/>
                      <a:pt x="4" y="20"/>
                      <a:pt x="3" y="21"/>
                    </a:cubicBezTo>
                    <a:cubicBezTo>
                      <a:pt x="4" y="22"/>
                      <a:pt x="5" y="23"/>
                      <a:pt x="5" y="23"/>
                    </a:cubicBezTo>
                    <a:cubicBezTo>
                      <a:pt x="6" y="24"/>
                      <a:pt x="7" y="25"/>
                      <a:pt x="9" y="26"/>
                    </a:cubicBezTo>
                    <a:cubicBezTo>
                      <a:pt x="10" y="25"/>
                      <a:pt x="12" y="25"/>
                      <a:pt x="13" y="24"/>
                    </a:cubicBezTo>
                    <a:cubicBezTo>
                      <a:pt x="14" y="24"/>
                      <a:pt x="14" y="24"/>
                      <a:pt x="14" y="25"/>
                    </a:cubicBezTo>
                    <a:cubicBezTo>
                      <a:pt x="13" y="25"/>
                      <a:pt x="12" y="26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lose/>
                    <a:moveTo>
                      <a:pt x="20" y="10"/>
                    </a:moveTo>
                    <a:cubicBezTo>
                      <a:pt x="22" y="10"/>
                      <a:pt x="23" y="9"/>
                      <a:pt x="23" y="8"/>
                    </a:cubicBezTo>
                    <a:cubicBezTo>
                      <a:pt x="23" y="6"/>
                      <a:pt x="22" y="5"/>
                      <a:pt x="20" y="5"/>
                    </a:cubicBezTo>
                    <a:cubicBezTo>
                      <a:pt x="19" y="5"/>
                      <a:pt x="18" y="6"/>
                      <a:pt x="18" y="8"/>
                    </a:cubicBezTo>
                    <a:cubicBezTo>
                      <a:pt x="18" y="9"/>
                      <a:pt x="19" y="10"/>
                      <a:pt x="20" y="10"/>
                    </a:cubicBezTo>
                    <a:close/>
                    <a:moveTo>
                      <a:pt x="7" y="15"/>
                    </a:moveTo>
                    <a:cubicBezTo>
                      <a:pt x="8" y="15"/>
                      <a:pt x="9" y="14"/>
                      <a:pt x="9" y="13"/>
                    </a:cubicBezTo>
                    <a:cubicBezTo>
                      <a:pt x="9" y="12"/>
                      <a:pt x="8" y="11"/>
                      <a:pt x="7" y="11"/>
                    </a:cubicBezTo>
                    <a:cubicBezTo>
                      <a:pt x="6" y="11"/>
                      <a:pt x="5" y="12"/>
                      <a:pt x="5" y="13"/>
                    </a:cubicBezTo>
                    <a:cubicBezTo>
                      <a:pt x="5" y="14"/>
                      <a:pt x="6" y="15"/>
                      <a:pt x="7" y="15"/>
                    </a:cubicBezTo>
                    <a:close/>
                    <a:moveTo>
                      <a:pt x="16" y="25"/>
                    </a:moveTo>
                    <a:cubicBezTo>
                      <a:pt x="15" y="25"/>
                      <a:pt x="14" y="24"/>
                      <a:pt x="14" y="23"/>
                    </a:cubicBezTo>
                    <a:cubicBezTo>
                      <a:pt x="14" y="22"/>
                      <a:pt x="15" y="21"/>
                      <a:pt x="16" y="21"/>
                    </a:cubicBezTo>
                    <a:cubicBezTo>
                      <a:pt x="17" y="21"/>
                      <a:pt x="18" y="22"/>
                      <a:pt x="18" y="23"/>
                    </a:cubicBezTo>
                    <a:cubicBezTo>
                      <a:pt x="18" y="24"/>
                      <a:pt x="17" y="25"/>
                      <a:pt x="16" y="25"/>
                    </a:cubicBezTo>
                    <a:close/>
                    <a:moveTo>
                      <a:pt x="2" y="18"/>
                    </a:moveTo>
                    <a:cubicBezTo>
                      <a:pt x="2" y="17"/>
                      <a:pt x="2" y="16"/>
                      <a:pt x="2" y="14"/>
                    </a:cubicBezTo>
                    <a:cubicBezTo>
                      <a:pt x="2" y="12"/>
                      <a:pt x="2" y="10"/>
                      <a:pt x="4" y="8"/>
                    </a:cubicBezTo>
                    <a:cubicBezTo>
                      <a:pt x="4" y="8"/>
                      <a:pt x="5" y="8"/>
                      <a:pt x="6" y="8"/>
                    </a:cubicBezTo>
                    <a:cubicBezTo>
                      <a:pt x="6" y="9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9"/>
                      <a:pt x="7" y="9"/>
                      <a:pt x="7" y="8"/>
                    </a:cubicBezTo>
                    <a:cubicBezTo>
                      <a:pt x="9" y="8"/>
                      <a:pt x="10" y="9"/>
                      <a:pt x="12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10"/>
                      <a:pt x="10" y="10"/>
                      <a:pt x="9" y="11"/>
                    </a:cubicBezTo>
                    <a:cubicBezTo>
                      <a:pt x="9" y="11"/>
                      <a:pt x="9" y="11"/>
                      <a:pt x="9" y="12"/>
                    </a:cubicBezTo>
                    <a:cubicBezTo>
                      <a:pt x="10" y="11"/>
                      <a:pt x="11" y="11"/>
                      <a:pt x="12" y="10"/>
                    </a:cubicBezTo>
                    <a:cubicBezTo>
                      <a:pt x="12" y="10"/>
                      <a:pt x="13" y="10"/>
                      <a:pt x="13" y="10"/>
                    </a:cubicBezTo>
                    <a:cubicBezTo>
                      <a:pt x="14" y="10"/>
                      <a:pt x="16" y="11"/>
                      <a:pt x="17" y="11"/>
                    </a:cubicBezTo>
                    <a:cubicBezTo>
                      <a:pt x="18" y="12"/>
                      <a:pt x="19" y="13"/>
                      <a:pt x="21" y="14"/>
                    </a:cubicBezTo>
                    <a:cubicBezTo>
                      <a:pt x="20" y="15"/>
                      <a:pt x="20" y="16"/>
                      <a:pt x="19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6" y="18"/>
                      <a:pt x="14" y="18"/>
                      <a:pt x="11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0" y="17"/>
                      <a:pt x="9" y="16"/>
                      <a:pt x="9" y="15"/>
                    </a:cubicBezTo>
                    <a:cubicBezTo>
                      <a:pt x="8" y="15"/>
                      <a:pt x="8" y="16"/>
                      <a:pt x="8" y="16"/>
                    </a:cubicBezTo>
                    <a:cubicBezTo>
                      <a:pt x="8" y="17"/>
                      <a:pt x="9" y="18"/>
                      <a:pt x="9" y="18"/>
                    </a:cubicBezTo>
                    <a:cubicBezTo>
                      <a:pt x="8" y="18"/>
                      <a:pt x="6" y="18"/>
                      <a:pt x="4" y="18"/>
                    </a:cubicBezTo>
                    <a:cubicBezTo>
                      <a:pt x="5" y="17"/>
                      <a:pt x="5" y="16"/>
                      <a:pt x="6" y="15"/>
                    </a:cubicBezTo>
                    <a:cubicBezTo>
                      <a:pt x="6" y="15"/>
                      <a:pt x="5" y="15"/>
                      <a:pt x="5" y="15"/>
                    </a:cubicBezTo>
                    <a:cubicBezTo>
                      <a:pt x="4" y="16"/>
                      <a:pt x="4" y="17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2" y="18"/>
                      <a:pt x="2" y="18"/>
                    </a:cubicBezTo>
                    <a:close/>
                    <a:moveTo>
                      <a:pt x="21" y="17"/>
                    </a:moveTo>
                    <a:cubicBezTo>
                      <a:pt x="21" y="16"/>
                      <a:pt x="21" y="15"/>
                      <a:pt x="21" y="15"/>
                    </a:cubicBezTo>
                    <a:cubicBezTo>
                      <a:pt x="22" y="15"/>
                      <a:pt x="22" y="15"/>
                      <a:pt x="23" y="16"/>
                    </a:cubicBezTo>
                    <a:cubicBezTo>
                      <a:pt x="22" y="16"/>
                      <a:pt x="22" y="17"/>
                      <a:pt x="21" y="17"/>
                    </a:cubicBezTo>
                    <a:close/>
                    <a:moveTo>
                      <a:pt x="24" y="15"/>
                    </a:moveTo>
                    <a:cubicBezTo>
                      <a:pt x="23" y="15"/>
                      <a:pt x="22" y="14"/>
                      <a:pt x="22" y="13"/>
                    </a:cubicBezTo>
                    <a:cubicBezTo>
                      <a:pt x="22" y="12"/>
                      <a:pt x="22" y="11"/>
                      <a:pt x="22" y="10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1" y="11"/>
                      <a:pt x="21" y="12"/>
                      <a:pt x="21" y="13"/>
                    </a:cubicBezTo>
                    <a:cubicBezTo>
                      <a:pt x="20" y="12"/>
                      <a:pt x="18" y="11"/>
                      <a:pt x="17" y="10"/>
                    </a:cubicBezTo>
                    <a:cubicBezTo>
                      <a:pt x="16" y="10"/>
                      <a:pt x="15" y="9"/>
                      <a:pt x="14" y="9"/>
                    </a:cubicBezTo>
                    <a:cubicBezTo>
                      <a:pt x="16" y="9"/>
                      <a:pt x="17" y="8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6" y="7"/>
                      <a:pt x="15" y="8"/>
                      <a:pt x="13" y="8"/>
                    </a:cubicBezTo>
                    <a:cubicBezTo>
                      <a:pt x="11" y="8"/>
                      <a:pt x="9" y="7"/>
                      <a:pt x="7" y="7"/>
                    </a:cubicBezTo>
                    <a:cubicBezTo>
                      <a:pt x="7" y="6"/>
                      <a:pt x="7" y="5"/>
                      <a:pt x="7" y="4"/>
                    </a:cubicBezTo>
                    <a:cubicBezTo>
                      <a:pt x="9" y="3"/>
                      <a:pt x="12" y="2"/>
                      <a:pt x="14" y="2"/>
                    </a:cubicBezTo>
                    <a:cubicBezTo>
                      <a:pt x="14" y="2"/>
                      <a:pt x="15" y="2"/>
                      <a:pt x="15" y="2"/>
                    </a:cubicBezTo>
                    <a:cubicBezTo>
                      <a:pt x="17" y="3"/>
                      <a:pt x="18" y="4"/>
                      <a:pt x="19" y="5"/>
                    </a:cubicBezTo>
                    <a:cubicBezTo>
                      <a:pt x="19" y="5"/>
                      <a:pt x="19" y="5"/>
                      <a:pt x="20" y="5"/>
                    </a:cubicBezTo>
                    <a:cubicBezTo>
                      <a:pt x="19" y="4"/>
                      <a:pt x="18" y="3"/>
                      <a:pt x="18" y="2"/>
                    </a:cubicBezTo>
                    <a:cubicBezTo>
                      <a:pt x="20" y="3"/>
                      <a:pt x="22" y="4"/>
                      <a:pt x="23" y="6"/>
                    </a:cubicBezTo>
                    <a:cubicBezTo>
                      <a:pt x="24" y="6"/>
                      <a:pt x="24" y="7"/>
                      <a:pt x="24" y="7"/>
                    </a:cubicBezTo>
                    <a:cubicBezTo>
                      <a:pt x="24" y="7"/>
                      <a:pt x="24" y="7"/>
                      <a:pt x="23" y="7"/>
                    </a:cubicBezTo>
                    <a:cubicBezTo>
                      <a:pt x="23" y="7"/>
                      <a:pt x="23" y="7"/>
                      <a:pt x="23" y="8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4" y="8"/>
                      <a:pt x="25" y="8"/>
                      <a:pt x="25" y="8"/>
                    </a:cubicBezTo>
                    <a:cubicBezTo>
                      <a:pt x="26" y="10"/>
                      <a:pt x="26" y="11"/>
                      <a:pt x="27" y="13"/>
                    </a:cubicBezTo>
                    <a:cubicBezTo>
                      <a:pt x="26" y="14"/>
                      <a:pt x="25" y="15"/>
                      <a:pt x="24" y="15"/>
                    </a:cubicBezTo>
                    <a:close/>
                    <a:moveTo>
                      <a:pt x="27" y="14"/>
                    </a:move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6"/>
                      <a:pt x="26" y="17"/>
                      <a:pt x="26" y="18"/>
                    </a:cubicBezTo>
                    <a:cubicBezTo>
                      <a:pt x="26" y="18"/>
                      <a:pt x="25" y="17"/>
                      <a:pt x="24" y="16"/>
                    </a:cubicBezTo>
                    <a:cubicBezTo>
                      <a:pt x="25" y="16"/>
                      <a:pt x="26" y="15"/>
                      <a:pt x="27" y="14"/>
                    </a:cubicBezTo>
                    <a:close/>
                    <a:moveTo>
                      <a:pt x="3" y="19"/>
                    </a:moveTo>
                    <a:cubicBezTo>
                      <a:pt x="3" y="19"/>
                      <a:pt x="3" y="19"/>
                      <a:pt x="2" y="19"/>
                    </a:cubicBezTo>
                    <a:cubicBezTo>
                      <a:pt x="3" y="19"/>
                      <a:pt x="3" y="19"/>
                      <a:pt x="3" y="20"/>
                    </a:cubicBezTo>
                    <a:cubicBezTo>
                      <a:pt x="3" y="19"/>
                      <a:pt x="3" y="19"/>
                      <a:pt x="3" y="19"/>
                    </a:cubicBezTo>
                    <a:close/>
                    <a:moveTo>
                      <a:pt x="4" y="7"/>
                    </a:moveTo>
                    <a:cubicBezTo>
                      <a:pt x="5" y="7"/>
                      <a:pt x="5" y="7"/>
                      <a:pt x="6" y="7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5" y="6"/>
                    </a:cubicBezTo>
                    <a:cubicBezTo>
                      <a:pt x="5" y="6"/>
                      <a:pt x="5" y="6"/>
                      <a:pt x="4" y="7"/>
                    </a:cubicBezTo>
                    <a:close/>
                    <a:moveTo>
                      <a:pt x="24" y="25"/>
                    </a:moveTo>
                    <a:cubicBezTo>
                      <a:pt x="22" y="27"/>
                      <a:pt x="18" y="29"/>
                      <a:pt x="14" y="29"/>
                    </a:cubicBezTo>
                    <a:cubicBezTo>
                      <a:pt x="10" y="29"/>
                      <a:pt x="6" y="27"/>
                      <a:pt x="4" y="25"/>
                    </a:cubicBezTo>
                    <a:cubicBezTo>
                      <a:pt x="1" y="22"/>
                      <a:pt x="0" y="18"/>
                      <a:pt x="0" y="14"/>
                    </a:cubicBezTo>
                    <a:cubicBezTo>
                      <a:pt x="0" y="10"/>
                      <a:pt x="1" y="7"/>
                      <a:pt x="4" y="4"/>
                    </a:cubicBezTo>
                    <a:cubicBezTo>
                      <a:pt x="6" y="2"/>
                      <a:pt x="10" y="0"/>
                      <a:pt x="14" y="0"/>
                    </a:cubicBezTo>
                    <a:cubicBezTo>
                      <a:pt x="18" y="0"/>
                      <a:pt x="22" y="2"/>
                      <a:pt x="24" y="4"/>
                    </a:cubicBezTo>
                    <a:cubicBezTo>
                      <a:pt x="27" y="7"/>
                      <a:pt x="29" y="10"/>
                      <a:pt x="29" y="14"/>
                    </a:cubicBezTo>
                    <a:cubicBezTo>
                      <a:pt x="29" y="18"/>
                      <a:pt x="27" y="22"/>
                      <a:pt x="24" y="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21889" tIns="60944" rIns="121889" bIns="6094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6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85" name="AutoShape 83">
              <a:extLst>
                <a:ext uri="{FF2B5EF4-FFF2-40B4-BE49-F238E27FC236}">
                  <a16:creationId xmlns:a16="http://schemas.microsoft.com/office/drawing/2014/main" id="{C6D0D0F4-EABD-4451-9B4F-3DD3F34CBD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49856" y="4119171"/>
              <a:ext cx="331627" cy="21768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1610" y="13990"/>
                  </a:moveTo>
                  <a:cubicBezTo>
                    <a:pt x="11373" y="14259"/>
                    <a:pt x="11093" y="14400"/>
                    <a:pt x="10800" y="14400"/>
                  </a:cubicBezTo>
                  <a:cubicBezTo>
                    <a:pt x="10505" y="14400"/>
                    <a:pt x="10225" y="14259"/>
                    <a:pt x="9990" y="13990"/>
                  </a:cubicBezTo>
                  <a:lnTo>
                    <a:pt x="7198" y="10800"/>
                  </a:lnTo>
                  <a:lnTo>
                    <a:pt x="6636" y="10157"/>
                  </a:lnTo>
                  <a:lnTo>
                    <a:pt x="1349" y="4115"/>
                  </a:lnTo>
                  <a:lnTo>
                    <a:pt x="1349" y="4114"/>
                  </a:lnTo>
                  <a:cubicBezTo>
                    <a:pt x="1349" y="2980"/>
                    <a:pt x="1955" y="2057"/>
                    <a:pt x="2699" y="2057"/>
                  </a:cubicBezTo>
                  <a:lnTo>
                    <a:pt x="18899" y="2057"/>
                  </a:lnTo>
                  <a:cubicBezTo>
                    <a:pt x="19643" y="2057"/>
                    <a:pt x="20249" y="2980"/>
                    <a:pt x="20249" y="4114"/>
                  </a:cubicBezTo>
                  <a:cubicBezTo>
                    <a:pt x="20249" y="4114"/>
                    <a:pt x="11610" y="13990"/>
                    <a:pt x="11610" y="13990"/>
                  </a:cubicBezTo>
                  <a:close/>
                  <a:moveTo>
                    <a:pt x="20249" y="16198"/>
                  </a:moveTo>
                  <a:lnTo>
                    <a:pt x="15525" y="10800"/>
                  </a:lnTo>
                  <a:lnTo>
                    <a:pt x="20249" y="5399"/>
                  </a:lnTo>
                  <a:cubicBezTo>
                    <a:pt x="20249" y="5399"/>
                    <a:pt x="20249" y="16198"/>
                    <a:pt x="20249" y="16198"/>
                  </a:cubicBezTo>
                  <a:close/>
                  <a:moveTo>
                    <a:pt x="20249" y="17484"/>
                  </a:moveTo>
                  <a:cubicBezTo>
                    <a:pt x="20249" y="18620"/>
                    <a:pt x="19643" y="19541"/>
                    <a:pt x="18899" y="19541"/>
                  </a:cubicBezTo>
                  <a:lnTo>
                    <a:pt x="2699" y="19541"/>
                  </a:lnTo>
                  <a:cubicBezTo>
                    <a:pt x="1955" y="19541"/>
                    <a:pt x="1349" y="18620"/>
                    <a:pt x="1349" y="17484"/>
                  </a:cubicBezTo>
                  <a:lnTo>
                    <a:pt x="6636" y="11442"/>
                  </a:lnTo>
                  <a:lnTo>
                    <a:pt x="9585" y="14813"/>
                  </a:lnTo>
                  <a:cubicBezTo>
                    <a:pt x="9945" y="15222"/>
                    <a:pt x="10372" y="15429"/>
                    <a:pt x="10800" y="15429"/>
                  </a:cubicBezTo>
                  <a:cubicBezTo>
                    <a:pt x="11228" y="15429"/>
                    <a:pt x="11654" y="15222"/>
                    <a:pt x="12015" y="14813"/>
                  </a:cubicBezTo>
                  <a:lnTo>
                    <a:pt x="14963" y="11442"/>
                  </a:lnTo>
                  <a:cubicBezTo>
                    <a:pt x="14963" y="11442"/>
                    <a:pt x="20249" y="17484"/>
                    <a:pt x="20249" y="17484"/>
                  </a:cubicBezTo>
                  <a:close/>
                  <a:moveTo>
                    <a:pt x="1349" y="5399"/>
                  </a:moveTo>
                  <a:lnTo>
                    <a:pt x="6074" y="10800"/>
                  </a:lnTo>
                  <a:lnTo>
                    <a:pt x="1349" y="16198"/>
                  </a:lnTo>
                  <a:cubicBezTo>
                    <a:pt x="1349" y="16198"/>
                    <a:pt x="1349" y="5399"/>
                    <a:pt x="1349" y="5399"/>
                  </a:cubicBezTo>
                  <a:close/>
                  <a:moveTo>
                    <a:pt x="18899" y="0"/>
                  </a:moveTo>
                  <a:lnTo>
                    <a:pt x="2699" y="0"/>
                  </a:lnTo>
                  <a:cubicBezTo>
                    <a:pt x="1208" y="0"/>
                    <a:pt x="0" y="1842"/>
                    <a:pt x="0" y="4114"/>
                  </a:cubicBezTo>
                  <a:lnTo>
                    <a:pt x="0" y="17484"/>
                  </a:lnTo>
                  <a:cubicBezTo>
                    <a:pt x="0" y="19756"/>
                    <a:pt x="1208" y="21600"/>
                    <a:pt x="2699" y="21600"/>
                  </a:cubicBezTo>
                  <a:lnTo>
                    <a:pt x="18899" y="21600"/>
                  </a:lnTo>
                  <a:cubicBezTo>
                    <a:pt x="20391" y="21600"/>
                    <a:pt x="21600" y="19756"/>
                    <a:pt x="21600" y="17484"/>
                  </a:cubicBezTo>
                  <a:lnTo>
                    <a:pt x="21600" y="4114"/>
                  </a:lnTo>
                  <a:cubicBezTo>
                    <a:pt x="21600" y="1842"/>
                    <a:pt x="20391" y="0"/>
                    <a:pt x="18899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marL="0" marR="0" lvl="0" indent="0" algn="ctr" defTabSz="2285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</p:grpSp>
      <p:sp>
        <p:nvSpPr>
          <p:cNvPr id="89" name="Rectangle 88">
            <a:hlinkClick r:id="rId9"/>
            <a:extLst>
              <a:ext uri="{FF2B5EF4-FFF2-40B4-BE49-F238E27FC236}">
                <a16:creationId xmlns:a16="http://schemas.microsoft.com/office/drawing/2014/main" id="{2D2243FB-8FBB-4BE3-AB4E-40685AF41F90}"/>
              </a:ext>
            </a:extLst>
          </p:cNvPr>
          <p:cNvSpPr/>
          <p:nvPr userDrawn="1"/>
        </p:nvSpPr>
        <p:spPr>
          <a:xfrm>
            <a:off x="3183694" y="3945101"/>
            <a:ext cx="2319679" cy="35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Rectangle 89">
            <a:hlinkClick r:id="rId10"/>
            <a:extLst>
              <a:ext uri="{FF2B5EF4-FFF2-40B4-BE49-F238E27FC236}">
                <a16:creationId xmlns:a16="http://schemas.microsoft.com/office/drawing/2014/main" id="{A673C2E0-DDBC-4B43-BE6E-A9B0AB81EFAB}"/>
              </a:ext>
            </a:extLst>
          </p:cNvPr>
          <p:cNvSpPr/>
          <p:nvPr userDrawn="1"/>
        </p:nvSpPr>
        <p:spPr>
          <a:xfrm>
            <a:off x="6022720" y="3935824"/>
            <a:ext cx="2985586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16AA9A6-20C3-49B2-A568-753727CF6E26}"/>
              </a:ext>
            </a:extLst>
          </p:cNvPr>
          <p:cNvSpPr/>
          <p:nvPr userDrawn="1"/>
        </p:nvSpPr>
        <p:spPr>
          <a:xfrm>
            <a:off x="0" y="4459828"/>
            <a:ext cx="12192000" cy="2411083"/>
          </a:xfrm>
          <a:prstGeom prst="rect">
            <a:avLst/>
          </a:prstGeom>
          <a:solidFill>
            <a:srgbClr val="16183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B0D9679-B540-437C-9369-C824D0C90161}"/>
              </a:ext>
            </a:extLst>
          </p:cNvPr>
          <p:cNvGrpSpPr/>
          <p:nvPr userDrawn="1"/>
        </p:nvGrpSpPr>
        <p:grpSpPr>
          <a:xfrm>
            <a:off x="586165" y="4710317"/>
            <a:ext cx="11006418" cy="1329917"/>
            <a:chOff x="586165" y="4831963"/>
            <a:chExt cx="11006418" cy="1329917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DB38BE43-3FF8-470F-BF3B-BE5D0DE97015}"/>
                </a:ext>
              </a:extLst>
            </p:cNvPr>
            <p:cNvSpPr/>
            <p:nvPr/>
          </p:nvSpPr>
          <p:spPr>
            <a:xfrm>
              <a:off x="791895" y="4831964"/>
              <a:ext cx="2282855" cy="1329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0" tIns="34290" rIns="68580" bIns="34290" anchor="ctr">
              <a:spAutoFit/>
            </a:bodyPr>
            <a:lstStyle/>
            <a:p>
              <a:pPr marL="0" marR="0" lvl="0" indent="0" algn="l" defTabSz="68555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3FC8F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United States</a:t>
              </a:r>
            </a:p>
            <a:p>
              <a:pPr marL="0" marR="0" lvl="0" indent="0" algn="l" defTabSz="68555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1762 Technology </a:t>
              </a:r>
            </a:p>
            <a:p>
              <a:pPr marL="0" marR="0" lvl="0" indent="0" algn="l" defTabSz="68555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DR STE 229,</a:t>
              </a:r>
            </a:p>
            <a:p>
              <a:pPr marL="0" marR="0" lvl="0" indent="0" algn="l" defTabSz="68555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San Jose, California – 95110-1385</a:t>
              </a:r>
            </a:p>
            <a:p>
              <a:pPr marL="0" marR="0" lvl="0" indent="0" algn="l" defTabSz="68555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United States</a:t>
              </a:r>
            </a:p>
            <a:p>
              <a:pPr marL="0" marR="0" lvl="0" indent="0" algn="l" defTabSz="68555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Phone: </a:t>
              </a: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(408) 834 7086</a:t>
              </a: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04697A28-F797-4D65-8518-5C87E9B95819}"/>
                </a:ext>
              </a:extLst>
            </p:cNvPr>
            <p:cNvGrpSpPr/>
            <p:nvPr/>
          </p:nvGrpSpPr>
          <p:grpSpPr>
            <a:xfrm>
              <a:off x="586165" y="4897063"/>
              <a:ext cx="192476" cy="256927"/>
              <a:chOff x="2162719" y="4249228"/>
              <a:chExt cx="257027" cy="343093"/>
            </a:xfrm>
            <a:solidFill>
              <a:schemeClr val="accent4"/>
            </a:solidFill>
          </p:grpSpPr>
          <p:sp>
            <p:nvSpPr>
              <p:cNvPr id="107" name="AutoShape 108">
                <a:extLst>
                  <a:ext uri="{FF2B5EF4-FFF2-40B4-BE49-F238E27FC236}">
                    <a16:creationId xmlns:a16="http://schemas.microsoft.com/office/drawing/2014/main" id="{D2176350-678C-4975-A0C6-352AA78D92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6536" y="4313630"/>
                <a:ext cx="128807" cy="12880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00"/>
                    </a:moveTo>
                    <a:cubicBezTo>
                      <a:pt x="15764" y="1800"/>
                      <a:pt x="19800" y="5835"/>
                      <a:pt x="19800" y="10800"/>
                    </a:cubicBezTo>
                    <a:cubicBezTo>
                      <a:pt x="19800" y="15764"/>
                      <a:pt x="15764" y="19800"/>
                      <a:pt x="10800" y="19800"/>
                    </a:cubicBezTo>
                    <a:cubicBezTo>
                      <a:pt x="5835" y="19800"/>
                      <a:pt x="1800" y="15764"/>
                      <a:pt x="1800" y="10800"/>
                    </a:cubicBezTo>
                    <a:cubicBezTo>
                      <a:pt x="1800" y="5835"/>
                      <a:pt x="5835" y="1800"/>
                      <a:pt x="10800" y="1800"/>
                    </a:cubicBezTo>
                    <a:moveTo>
                      <a:pt x="10800" y="21599"/>
                    </a:moveTo>
                    <a:cubicBezTo>
                      <a:pt x="16756" y="21599"/>
                      <a:pt x="21600" y="16756"/>
                      <a:pt x="21600" y="10800"/>
                    </a:cubicBezTo>
                    <a:cubicBezTo>
                      <a:pt x="21600" y="4843"/>
                      <a:pt x="16756" y="0"/>
                      <a:pt x="10800" y="0"/>
                    </a:cubicBezTo>
                    <a:cubicBezTo>
                      <a:pt x="4843" y="0"/>
                      <a:pt x="0" y="4843"/>
                      <a:pt x="0" y="10800"/>
                    </a:cubicBezTo>
                    <a:cubicBezTo>
                      <a:pt x="0" y="16756"/>
                      <a:pt x="4843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5" tIns="19045" rIns="19045" bIns="19045" anchor="ctr"/>
              <a:lstStyle/>
              <a:p>
                <a:pPr marL="0" marR="0" lvl="0" indent="0" algn="ctr" defTabSz="228555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Gill Sans" charset="0"/>
                </a:endParaRPr>
              </a:p>
            </p:txBody>
          </p:sp>
          <p:sp>
            <p:nvSpPr>
              <p:cNvPr id="108" name="AutoShape 109">
                <a:extLst>
                  <a:ext uri="{FF2B5EF4-FFF2-40B4-BE49-F238E27FC236}">
                    <a16:creationId xmlns:a16="http://schemas.microsoft.com/office/drawing/2014/main" id="{6BF06E25-30AD-4C9D-9793-58D30F69D5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2719" y="4249228"/>
                <a:ext cx="257027" cy="34309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04" y="20170"/>
                    </a:moveTo>
                    <a:cubicBezTo>
                      <a:pt x="10885" y="20184"/>
                      <a:pt x="10830" y="20215"/>
                      <a:pt x="10782" y="20237"/>
                    </a:cubicBezTo>
                    <a:cubicBezTo>
                      <a:pt x="10774" y="20218"/>
                      <a:pt x="10707" y="20178"/>
                      <a:pt x="10666" y="20147"/>
                    </a:cubicBezTo>
                    <a:cubicBezTo>
                      <a:pt x="7368" y="17300"/>
                      <a:pt x="1799" y="12497"/>
                      <a:pt x="1799" y="8101"/>
                    </a:cubicBezTo>
                    <a:cubicBezTo>
                      <a:pt x="1799" y="4378"/>
                      <a:pt x="5838" y="1350"/>
                      <a:pt x="10800" y="1350"/>
                    </a:cubicBezTo>
                    <a:cubicBezTo>
                      <a:pt x="15762" y="1350"/>
                      <a:pt x="19800" y="4378"/>
                      <a:pt x="19800" y="8101"/>
                    </a:cubicBezTo>
                    <a:cubicBezTo>
                      <a:pt x="19800" y="12497"/>
                      <a:pt x="14231" y="17300"/>
                      <a:pt x="10904" y="20170"/>
                    </a:cubicBezTo>
                    <a:moveTo>
                      <a:pt x="10800" y="0"/>
                    </a:moveTo>
                    <a:cubicBezTo>
                      <a:pt x="4844" y="0"/>
                      <a:pt x="0" y="3588"/>
                      <a:pt x="0" y="8101"/>
                    </a:cubicBezTo>
                    <a:cubicBezTo>
                      <a:pt x="0" y="12826"/>
                      <a:pt x="5400" y="17660"/>
                      <a:pt x="9337" y="21056"/>
                    </a:cubicBezTo>
                    <a:cubicBezTo>
                      <a:pt x="9352" y="21070"/>
                      <a:pt x="9984" y="21599"/>
                      <a:pt x="10766" y="21599"/>
                    </a:cubicBezTo>
                    <a:lnTo>
                      <a:pt x="10834" y="21599"/>
                    </a:lnTo>
                    <a:cubicBezTo>
                      <a:pt x="11615" y="21599"/>
                      <a:pt x="12247" y="21070"/>
                      <a:pt x="12262" y="21056"/>
                    </a:cubicBezTo>
                    <a:cubicBezTo>
                      <a:pt x="16200" y="17660"/>
                      <a:pt x="21599" y="12826"/>
                      <a:pt x="21599" y="8101"/>
                    </a:cubicBezTo>
                    <a:cubicBezTo>
                      <a:pt x="21599" y="3588"/>
                      <a:pt x="16755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5" tIns="19045" rIns="19045" bIns="19045" anchor="ctr"/>
              <a:lstStyle/>
              <a:p>
                <a:pPr marL="0" marR="0" lvl="0" indent="0" algn="ctr" defTabSz="228555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Gill Sans" charset="0"/>
                </a:endParaRPr>
              </a:p>
            </p:txBody>
          </p:sp>
        </p:grp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471CD1F-A426-461C-846F-5A08795FB566}"/>
                </a:ext>
              </a:extLst>
            </p:cNvPr>
            <p:cNvSpPr/>
            <p:nvPr/>
          </p:nvSpPr>
          <p:spPr>
            <a:xfrm>
              <a:off x="3387187" y="4831963"/>
              <a:ext cx="1990296" cy="1329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0" tIns="34290" rIns="68580" bIns="34290" anchor="ctr">
              <a:spAutoFit/>
            </a:bodyPr>
            <a:lstStyle/>
            <a:p>
              <a:pPr marL="0" marR="0" lvl="0" indent="0" algn="l" defTabSz="68583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3FC8F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Corporate Headquarter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S. No 320/1/C, </a:t>
              </a:r>
            </a:p>
            <a:p>
              <a:pPr marL="0" marR="0" lvl="0" indent="0" algn="l" defTabSz="68583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Bavdhan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(B)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Tal – </a:t>
              </a:r>
              <a:r>
                <a: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Mulshi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,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Pune – 411 021,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Phone: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 +91 (20) 6654 4444</a:t>
              </a: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85D7090F-29B5-4BA4-917D-E7A111C88ABA}"/>
                </a:ext>
              </a:extLst>
            </p:cNvPr>
            <p:cNvGrpSpPr/>
            <p:nvPr/>
          </p:nvGrpSpPr>
          <p:grpSpPr>
            <a:xfrm>
              <a:off x="3161586" y="4897063"/>
              <a:ext cx="192476" cy="256927"/>
              <a:chOff x="2162719" y="4249228"/>
              <a:chExt cx="257027" cy="343093"/>
            </a:xfrm>
            <a:solidFill>
              <a:schemeClr val="accent4"/>
            </a:solidFill>
          </p:grpSpPr>
          <p:sp>
            <p:nvSpPr>
              <p:cNvPr id="105" name="AutoShape 108">
                <a:extLst>
                  <a:ext uri="{FF2B5EF4-FFF2-40B4-BE49-F238E27FC236}">
                    <a16:creationId xmlns:a16="http://schemas.microsoft.com/office/drawing/2014/main" id="{392A389D-54FC-48E5-823D-18630A227B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6536" y="4313630"/>
                <a:ext cx="128807" cy="12880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00"/>
                    </a:moveTo>
                    <a:cubicBezTo>
                      <a:pt x="15764" y="1800"/>
                      <a:pt x="19800" y="5835"/>
                      <a:pt x="19800" y="10800"/>
                    </a:cubicBezTo>
                    <a:cubicBezTo>
                      <a:pt x="19800" y="15764"/>
                      <a:pt x="15764" y="19800"/>
                      <a:pt x="10800" y="19800"/>
                    </a:cubicBezTo>
                    <a:cubicBezTo>
                      <a:pt x="5835" y="19800"/>
                      <a:pt x="1800" y="15764"/>
                      <a:pt x="1800" y="10800"/>
                    </a:cubicBezTo>
                    <a:cubicBezTo>
                      <a:pt x="1800" y="5835"/>
                      <a:pt x="5835" y="1800"/>
                      <a:pt x="10800" y="1800"/>
                    </a:cubicBezTo>
                    <a:moveTo>
                      <a:pt x="10800" y="21599"/>
                    </a:moveTo>
                    <a:cubicBezTo>
                      <a:pt x="16756" y="21599"/>
                      <a:pt x="21600" y="16756"/>
                      <a:pt x="21600" y="10800"/>
                    </a:cubicBezTo>
                    <a:cubicBezTo>
                      <a:pt x="21600" y="4843"/>
                      <a:pt x="16756" y="0"/>
                      <a:pt x="10800" y="0"/>
                    </a:cubicBezTo>
                    <a:cubicBezTo>
                      <a:pt x="4843" y="0"/>
                      <a:pt x="0" y="4843"/>
                      <a:pt x="0" y="10800"/>
                    </a:cubicBezTo>
                    <a:cubicBezTo>
                      <a:pt x="0" y="16756"/>
                      <a:pt x="4843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5" tIns="19045" rIns="19045" bIns="19045" anchor="ctr"/>
              <a:lstStyle/>
              <a:p>
                <a:pPr marL="0" marR="0" lvl="0" indent="0" algn="ctr" defTabSz="228555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Gill Sans" charset="0"/>
                </a:endParaRPr>
              </a:p>
            </p:txBody>
          </p:sp>
          <p:sp>
            <p:nvSpPr>
              <p:cNvPr id="106" name="AutoShape 109">
                <a:extLst>
                  <a:ext uri="{FF2B5EF4-FFF2-40B4-BE49-F238E27FC236}">
                    <a16:creationId xmlns:a16="http://schemas.microsoft.com/office/drawing/2014/main" id="{13F3CCE6-F931-4C59-A3AD-6E4D606ED1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2719" y="4249228"/>
                <a:ext cx="257027" cy="34309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04" y="20170"/>
                    </a:moveTo>
                    <a:cubicBezTo>
                      <a:pt x="10885" y="20184"/>
                      <a:pt x="10830" y="20215"/>
                      <a:pt x="10782" y="20237"/>
                    </a:cubicBezTo>
                    <a:cubicBezTo>
                      <a:pt x="10774" y="20218"/>
                      <a:pt x="10707" y="20178"/>
                      <a:pt x="10666" y="20147"/>
                    </a:cubicBezTo>
                    <a:cubicBezTo>
                      <a:pt x="7368" y="17300"/>
                      <a:pt x="1799" y="12497"/>
                      <a:pt x="1799" y="8101"/>
                    </a:cubicBezTo>
                    <a:cubicBezTo>
                      <a:pt x="1799" y="4378"/>
                      <a:pt x="5838" y="1350"/>
                      <a:pt x="10800" y="1350"/>
                    </a:cubicBezTo>
                    <a:cubicBezTo>
                      <a:pt x="15762" y="1350"/>
                      <a:pt x="19800" y="4378"/>
                      <a:pt x="19800" y="8101"/>
                    </a:cubicBezTo>
                    <a:cubicBezTo>
                      <a:pt x="19800" y="12497"/>
                      <a:pt x="14231" y="17300"/>
                      <a:pt x="10904" y="20170"/>
                    </a:cubicBezTo>
                    <a:moveTo>
                      <a:pt x="10800" y="0"/>
                    </a:moveTo>
                    <a:cubicBezTo>
                      <a:pt x="4844" y="0"/>
                      <a:pt x="0" y="3588"/>
                      <a:pt x="0" y="8101"/>
                    </a:cubicBezTo>
                    <a:cubicBezTo>
                      <a:pt x="0" y="12826"/>
                      <a:pt x="5400" y="17660"/>
                      <a:pt x="9337" y="21056"/>
                    </a:cubicBezTo>
                    <a:cubicBezTo>
                      <a:pt x="9352" y="21070"/>
                      <a:pt x="9984" y="21599"/>
                      <a:pt x="10766" y="21599"/>
                    </a:cubicBezTo>
                    <a:lnTo>
                      <a:pt x="10834" y="21599"/>
                    </a:lnTo>
                    <a:cubicBezTo>
                      <a:pt x="11615" y="21599"/>
                      <a:pt x="12247" y="21070"/>
                      <a:pt x="12262" y="21056"/>
                    </a:cubicBezTo>
                    <a:cubicBezTo>
                      <a:pt x="16200" y="17660"/>
                      <a:pt x="21599" y="12826"/>
                      <a:pt x="21599" y="8101"/>
                    </a:cubicBezTo>
                    <a:cubicBezTo>
                      <a:pt x="21599" y="3588"/>
                      <a:pt x="16755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5" tIns="19045" rIns="19045" bIns="19045" anchor="ctr"/>
              <a:lstStyle/>
              <a:p>
                <a:pPr marL="0" marR="0" lvl="0" indent="0" algn="ctr" defTabSz="228555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Gill Sans" charset="0"/>
                </a:endParaRPr>
              </a:p>
            </p:txBody>
          </p: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36D38BB-F20C-4460-B204-5EEDD65B090D}"/>
                </a:ext>
              </a:extLst>
            </p:cNvPr>
            <p:cNvSpPr/>
            <p:nvPr/>
          </p:nvSpPr>
          <p:spPr>
            <a:xfrm>
              <a:off x="6358830" y="4831964"/>
              <a:ext cx="2482021" cy="1329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0" tIns="34290" rIns="68580" bIns="34290" anchor="ctr">
              <a:spAutoFit/>
            </a:bodyPr>
            <a:lstStyle/>
            <a:p>
              <a:pPr marL="0" marR="0" lvl="0" indent="0" algn="l" defTabSz="68555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3FC8F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Hinjewadi (Pune, India)</a:t>
              </a:r>
            </a:p>
            <a:p>
              <a:pPr marL="0" marR="0" lvl="0" indent="0" algn="l" defTabSz="68583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Block Congo, Embassy </a:t>
              </a:r>
              <a:r>
                <a:rPr kumimoji="0" lang="en-US" sz="11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Techzone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, </a:t>
              </a:r>
            </a:p>
            <a:p>
              <a:pPr marL="0" marR="0" lvl="0" indent="0" algn="l" defTabSz="68583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Wing B, 7th  Floor, Phase II, </a:t>
              </a:r>
            </a:p>
            <a:p>
              <a:pPr marL="0" marR="0" lvl="0" indent="0" algn="l" defTabSz="68583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Hinjewadi,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Pune – 411057,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Phone: 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 +91 (20) 6654 4444</a:t>
              </a: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AE849FAF-F3EB-4172-BEC3-8B09FFB6A864}"/>
                </a:ext>
              </a:extLst>
            </p:cNvPr>
            <p:cNvGrpSpPr/>
            <p:nvPr/>
          </p:nvGrpSpPr>
          <p:grpSpPr>
            <a:xfrm>
              <a:off x="6150816" y="4897063"/>
              <a:ext cx="192476" cy="256927"/>
              <a:chOff x="2162719" y="4249228"/>
              <a:chExt cx="257027" cy="343093"/>
            </a:xfrm>
            <a:solidFill>
              <a:schemeClr val="accent4"/>
            </a:solidFill>
          </p:grpSpPr>
          <p:sp>
            <p:nvSpPr>
              <p:cNvPr id="103" name="AutoShape 108">
                <a:extLst>
                  <a:ext uri="{FF2B5EF4-FFF2-40B4-BE49-F238E27FC236}">
                    <a16:creationId xmlns:a16="http://schemas.microsoft.com/office/drawing/2014/main" id="{28BF7446-6F47-4041-90B9-73844A73C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6536" y="4313630"/>
                <a:ext cx="128807" cy="12880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00"/>
                    </a:moveTo>
                    <a:cubicBezTo>
                      <a:pt x="15764" y="1800"/>
                      <a:pt x="19800" y="5835"/>
                      <a:pt x="19800" y="10800"/>
                    </a:cubicBezTo>
                    <a:cubicBezTo>
                      <a:pt x="19800" y="15764"/>
                      <a:pt x="15764" y="19800"/>
                      <a:pt x="10800" y="19800"/>
                    </a:cubicBezTo>
                    <a:cubicBezTo>
                      <a:pt x="5835" y="19800"/>
                      <a:pt x="1800" y="15764"/>
                      <a:pt x="1800" y="10800"/>
                    </a:cubicBezTo>
                    <a:cubicBezTo>
                      <a:pt x="1800" y="5835"/>
                      <a:pt x="5835" y="1800"/>
                      <a:pt x="10800" y="1800"/>
                    </a:cubicBezTo>
                    <a:moveTo>
                      <a:pt x="10800" y="21599"/>
                    </a:moveTo>
                    <a:cubicBezTo>
                      <a:pt x="16756" y="21599"/>
                      <a:pt x="21600" y="16756"/>
                      <a:pt x="21600" y="10800"/>
                    </a:cubicBezTo>
                    <a:cubicBezTo>
                      <a:pt x="21600" y="4843"/>
                      <a:pt x="16756" y="0"/>
                      <a:pt x="10800" y="0"/>
                    </a:cubicBezTo>
                    <a:cubicBezTo>
                      <a:pt x="4843" y="0"/>
                      <a:pt x="0" y="4843"/>
                      <a:pt x="0" y="10800"/>
                    </a:cubicBezTo>
                    <a:cubicBezTo>
                      <a:pt x="0" y="16756"/>
                      <a:pt x="4843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5" tIns="19045" rIns="19045" bIns="19045" anchor="ctr"/>
              <a:lstStyle/>
              <a:p>
                <a:pPr marL="0" marR="0" lvl="0" indent="0" algn="ctr" defTabSz="228555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Gill Sans" charset="0"/>
                </a:endParaRPr>
              </a:p>
            </p:txBody>
          </p:sp>
          <p:sp>
            <p:nvSpPr>
              <p:cNvPr id="104" name="AutoShape 109">
                <a:extLst>
                  <a:ext uri="{FF2B5EF4-FFF2-40B4-BE49-F238E27FC236}">
                    <a16:creationId xmlns:a16="http://schemas.microsoft.com/office/drawing/2014/main" id="{F22B96EF-A8D2-401D-9F8D-9BD5582154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2719" y="4249228"/>
                <a:ext cx="257027" cy="34309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04" y="20170"/>
                    </a:moveTo>
                    <a:cubicBezTo>
                      <a:pt x="10885" y="20184"/>
                      <a:pt x="10830" y="20215"/>
                      <a:pt x="10782" y="20237"/>
                    </a:cubicBezTo>
                    <a:cubicBezTo>
                      <a:pt x="10774" y="20218"/>
                      <a:pt x="10707" y="20178"/>
                      <a:pt x="10666" y="20147"/>
                    </a:cubicBezTo>
                    <a:cubicBezTo>
                      <a:pt x="7368" y="17300"/>
                      <a:pt x="1799" y="12497"/>
                      <a:pt x="1799" y="8101"/>
                    </a:cubicBezTo>
                    <a:cubicBezTo>
                      <a:pt x="1799" y="4378"/>
                      <a:pt x="5838" y="1350"/>
                      <a:pt x="10800" y="1350"/>
                    </a:cubicBezTo>
                    <a:cubicBezTo>
                      <a:pt x="15762" y="1350"/>
                      <a:pt x="19800" y="4378"/>
                      <a:pt x="19800" y="8101"/>
                    </a:cubicBezTo>
                    <a:cubicBezTo>
                      <a:pt x="19800" y="12497"/>
                      <a:pt x="14231" y="17300"/>
                      <a:pt x="10904" y="20170"/>
                    </a:cubicBezTo>
                    <a:moveTo>
                      <a:pt x="10800" y="0"/>
                    </a:moveTo>
                    <a:cubicBezTo>
                      <a:pt x="4844" y="0"/>
                      <a:pt x="0" y="3588"/>
                      <a:pt x="0" y="8101"/>
                    </a:cubicBezTo>
                    <a:cubicBezTo>
                      <a:pt x="0" y="12826"/>
                      <a:pt x="5400" y="17660"/>
                      <a:pt x="9337" y="21056"/>
                    </a:cubicBezTo>
                    <a:cubicBezTo>
                      <a:pt x="9352" y="21070"/>
                      <a:pt x="9984" y="21599"/>
                      <a:pt x="10766" y="21599"/>
                    </a:cubicBezTo>
                    <a:lnTo>
                      <a:pt x="10834" y="21599"/>
                    </a:lnTo>
                    <a:cubicBezTo>
                      <a:pt x="11615" y="21599"/>
                      <a:pt x="12247" y="21070"/>
                      <a:pt x="12262" y="21056"/>
                    </a:cubicBezTo>
                    <a:cubicBezTo>
                      <a:pt x="16200" y="17660"/>
                      <a:pt x="21599" y="12826"/>
                      <a:pt x="21599" y="8101"/>
                    </a:cubicBezTo>
                    <a:cubicBezTo>
                      <a:pt x="21599" y="3588"/>
                      <a:pt x="16755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5" tIns="19045" rIns="19045" bIns="19045" anchor="ctr"/>
              <a:lstStyle/>
              <a:p>
                <a:pPr marL="0" marR="0" lvl="0" indent="0" algn="ctr" defTabSz="228555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Gill Sans" charset="0"/>
                </a:endParaRPr>
              </a:p>
            </p:txBody>
          </p:sp>
        </p:grp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054FC839-2A6B-4D34-B72B-16E6335A10A8}"/>
                </a:ext>
              </a:extLst>
            </p:cNvPr>
            <p:cNvSpPr/>
            <p:nvPr/>
          </p:nvSpPr>
          <p:spPr>
            <a:xfrm>
              <a:off x="9145832" y="4831964"/>
              <a:ext cx="2446751" cy="1329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0" tIns="34290" rIns="68580" bIns="34290" anchor="ctr">
              <a:spAutoFit/>
            </a:bodyPr>
            <a:lstStyle/>
            <a:p>
              <a:pPr marL="0" marR="0" lvl="0" indent="0" algn="l" defTabSz="68555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3FC8F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Bengaluru (India)</a:t>
              </a:r>
            </a:p>
            <a:p>
              <a:pPr marL="0" marR="0" lvl="0" indent="0" algn="l" defTabSz="68583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1st Floor Right Wing,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Shailendra Techno Park, Plot No. 116,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EPIP Zone,1st Phase, White Field,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Bengaluru - 560 066, Karnataka, India</a:t>
              </a:r>
            </a:p>
            <a:p>
              <a:pPr marL="0" marR="0" lvl="0" indent="0" algn="l" defTabSz="68583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Phone: 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 080 - 61979000</a:t>
              </a:r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BBEF7EF0-0E81-400F-9D55-A57917DDBBE4}"/>
                </a:ext>
              </a:extLst>
            </p:cNvPr>
            <p:cNvGrpSpPr/>
            <p:nvPr/>
          </p:nvGrpSpPr>
          <p:grpSpPr>
            <a:xfrm>
              <a:off x="8920232" y="4897063"/>
              <a:ext cx="192476" cy="256927"/>
              <a:chOff x="2162719" y="4249228"/>
              <a:chExt cx="257027" cy="343093"/>
            </a:xfrm>
            <a:solidFill>
              <a:schemeClr val="accent4"/>
            </a:solidFill>
          </p:grpSpPr>
          <p:sp>
            <p:nvSpPr>
              <p:cNvPr id="101" name="AutoShape 108">
                <a:extLst>
                  <a:ext uri="{FF2B5EF4-FFF2-40B4-BE49-F238E27FC236}">
                    <a16:creationId xmlns:a16="http://schemas.microsoft.com/office/drawing/2014/main" id="{BC372E90-5ADA-4A4F-9C58-B70A19998A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6536" y="4313630"/>
                <a:ext cx="128807" cy="12880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00"/>
                    </a:moveTo>
                    <a:cubicBezTo>
                      <a:pt x="15764" y="1800"/>
                      <a:pt x="19800" y="5835"/>
                      <a:pt x="19800" y="10800"/>
                    </a:cubicBezTo>
                    <a:cubicBezTo>
                      <a:pt x="19800" y="15764"/>
                      <a:pt x="15764" y="19800"/>
                      <a:pt x="10800" y="19800"/>
                    </a:cubicBezTo>
                    <a:cubicBezTo>
                      <a:pt x="5835" y="19800"/>
                      <a:pt x="1800" y="15764"/>
                      <a:pt x="1800" y="10800"/>
                    </a:cubicBezTo>
                    <a:cubicBezTo>
                      <a:pt x="1800" y="5835"/>
                      <a:pt x="5835" y="1800"/>
                      <a:pt x="10800" y="1800"/>
                    </a:cubicBezTo>
                    <a:moveTo>
                      <a:pt x="10800" y="21599"/>
                    </a:moveTo>
                    <a:cubicBezTo>
                      <a:pt x="16756" y="21599"/>
                      <a:pt x="21600" y="16756"/>
                      <a:pt x="21600" y="10800"/>
                    </a:cubicBezTo>
                    <a:cubicBezTo>
                      <a:pt x="21600" y="4843"/>
                      <a:pt x="16756" y="0"/>
                      <a:pt x="10800" y="0"/>
                    </a:cubicBezTo>
                    <a:cubicBezTo>
                      <a:pt x="4843" y="0"/>
                      <a:pt x="0" y="4843"/>
                      <a:pt x="0" y="10800"/>
                    </a:cubicBezTo>
                    <a:cubicBezTo>
                      <a:pt x="0" y="16756"/>
                      <a:pt x="4843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5" tIns="19045" rIns="19045" bIns="19045" anchor="ctr"/>
              <a:lstStyle/>
              <a:p>
                <a:pPr marL="0" marR="0" lvl="0" indent="0" algn="ctr" defTabSz="228555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Gill Sans" charset="0"/>
                </a:endParaRPr>
              </a:p>
            </p:txBody>
          </p:sp>
          <p:sp>
            <p:nvSpPr>
              <p:cNvPr id="102" name="AutoShape 109">
                <a:extLst>
                  <a:ext uri="{FF2B5EF4-FFF2-40B4-BE49-F238E27FC236}">
                    <a16:creationId xmlns:a16="http://schemas.microsoft.com/office/drawing/2014/main" id="{F1D80EA3-D8C0-4A69-89DD-07F25CD74F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2719" y="4249228"/>
                <a:ext cx="257027" cy="34309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04" y="20170"/>
                    </a:moveTo>
                    <a:cubicBezTo>
                      <a:pt x="10885" y="20184"/>
                      <a:pt x="10830" y="20215"/>
                      <a:pt x="10782" y="20237"/>
                    </a:cubicBezTo>
                    <a:cubicBezTo>
                      <a:pt x="10774" y="20218"/>
                      <a:pt x="10707" y="20178"/>
                      <a:pt x="10666" y="20147"/>
                    </a:cubicBezTo>
                    <a:cubicBezTo>
                      <a:pt x="7368" y="17300"/>
                      <a:pt x="1799" y="12497"/>
                      <a:pt x="1799" y="8101"/>
                    </a:cubicBezTo>
                    <a:cubicBezTo>
                      <a:pt x="1799" y="4378"/>
                      <a:pt x="5838" y="1350"/>
                      <a:pt x="10800" y="1350"/>
                    </a:cubicBezTo>
                    <a:cubicBezTo>
                      <a:pt x="15762" y="1350"/>
                      <a:pt x="19800" y="4378"/>
                      <a:pt x="19800" y="8101"/>
                    </a:cubicBezTo>
                    <a:cubicBezTo>
                      <a:pt x="19800" y="12497"/>
                      <a:pt x="14231" y="17300"/>
                      <a:pt x="10904" y="20170"/>
                    </a:cubicBezTo>
                    <a:moveTo>
                      <a:pt x="10800" y="0"/>
                    </a:moveTo>
                    <a:cubicBezTo>
                      <a:pt x="4844" y="0"/>
                      <a:pt x="0" y="3588"/>
                      <a:pt x="0" y="8101"/>
                    </a:cubicBezTo>
                    <a:cubicBezTo>
                      <a:pt x="0" y="12826"/>
                      <a:pt x="5400" y="17660"/>
                      <a:pt x="9337" y="21056"/>
                    </a:cubicBezTo>
                    <a:cubicBezTo>
                      <a:pt x="9352" y="21070"/>
                      <a:pt x="9984" y="21599"/>
                      <a:pt x="10766" y="21599"/>
                    </a:cubicBezTo>
                    <a:lnTo>
                      <a:pt x="10834" y="21599"/>
                    </a:lnTo>
                    <a:cubicBezTo>
                      <a:pt x="11615" y="21599"/>
                      <a:pt x="12247" y="21070"/>
                      <a:pt x="12262" y="21056"/>
                    </a:cubicBezTo>
                    <a:cubicBezTo>
                      <a:pt x="16200" y="17660"/>
                      <a:pt x="21599" y="12826"/>
                      <a:pt x="21599" y="8101"/>
                    </a:cubicBezTo>
                    <a:cubicBezTo>
                      <a:pt x="21599" y="3588"/>
                      <a:pt x="16755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5" tIns="19045" rIns="19045" bIns="19045" anchor="ctr"/>
              <a:lstStyle/>
              <a:p>
                <a:pPr marL="0" marR="0" lvl="0" indent="0" algn="ctr" defTabSz="228555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Gill Sans" charset="0"/>
                </a:endParaRPr>
              </a:p>
            </p:txBody>
          </p:sp>
        </p:grpSp>
      </p:grp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2F348C4-D293-45F1-A0BE-8C51F38860C5}"/>
              </a:ext>
            </a:extLst>
          </p:cNvPr>
          <p:cNvCxnSpPr>
            <a:cxnSpLocks/>
          </p:cNvCxnSpPr>
          <p:nvPr userDrawn="1"/>
        </p:nvCxnSpPr>
        <p:spPr>
          <a:xfrm>
            <a:off x="5274104" y="3739864"/>
            <a:ext cx="1643792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541EAD43-CEA3-4A5E-A381-EA5A1D0DB7E7}"/>
              </a:ext>
            </a:extLst>
          </p:cNvPr>
          <p:cNvSpPr txBox="1"/>
          <p:nvPr userDrawn="1"/>
        </p:nvSpPr>
        <p:spPr>
          <a:xfrm>
            <a:off x="4331798" y="6282000"/>
            <a:ext cx="3528404" cy="576000"/>
          </a:xfrm>
          <a:prstGeom prst="round2SameRect">
            <a:avLst/>
          </a:prstGeom>
          <a:solidFill>
            <a:srgbClr val="3F2E8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4860CBF-C351-4A3C-A8FE-A8100EDFC15C}"/>
              </a:ext>
            </a:extLst>
          </p:cNvPr>
          <p:cNvGrpSpPr/>
          <p:nvPr userDrawn="1"/>
        </p:nvGrpSpPr>
        <p:grpSpPr>
          <a:xfrm>
            <a:off x="4750825" y="6356627"/>
            <a:ext cx="2690351" cy="422393"/>
            <a:chOff x="4661807" y="6356627"/>
            <a:chExt cx="2690351" cy="422393"/>
          </a:xfrm>
        </p:grpSpPr>
        <p:pic>
          <p:nvPicPr>
            <p:cNvPr id="112" name="Picture 111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00B76842-37F5-493C-B621-41B57A8D08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8" r="82481"/>
            <a:stretch/>
          </p:blipFill>
          <p:spPr>
            <a:xfrm>
              <a:off x="4661807" y="6356627"/>
              <a:ext cx="358461" cy="4223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3" name="Picture 11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2D03E2D2-C5BD-4B3F-BCDE-BE16FFC4F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12" r="63387"/>
            <a:stretch/>
          </p:blipFill>
          <p:spPr>
            <a:xfrm>
              <a:off x="5244779" y="6356627"/>
              <a:ext cx="358461" cy="4223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4" name="Picture 113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DF7A05F0-C977-4DD5-B12A-E9A9CAB305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32" r="43467"/>
            <a:stretch/>
          </p:blipFill>
          <p:spPr>
            <a:xfrm>
              <a:off x="5827751" y="6356627"/>
              <a:ext cx="358461" cy="4223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5" name="Picture 114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E556380-958F-48DC-99C2-843F60FE80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737" r="23462"/>
            <a:stretch/>
          </p:blipFill>
          <p:spPr>
            <a:xfrm>
              <a:off x="6410723" y="6356627"/>
              <a:ext cx="358461" cy="4223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6" name="Picture 115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B8D3AE7F-9D20-4398-BD58-8650F64D6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94" r="3305"/>
            <a:stretch/>
          </p:blipFill>
          <p:spPr>
            <a:xfrm>
              <a:off x="6993697" y="6356627"/>
              <a:ext cx="358461" cy="4223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17" name="Rectangle 116">
            <a:hlinkClick r:id="rId12"/>
            <a:extLst>
              <a:ext uri="{FF2B5EF4-FFF2-40B4-BE49-F238E27FC236}">
                <a16:creationId xmlns:a16="http://schemas.microsoft.com/office/drawing/2014/main" id="{C3CF4746-BE88-428C-BC2A-31C38230FDE6}"/>
              </a:ext>
            </a:extLst>
          </p:cNvPr>
          <p:cNvSpPr/>
          <p:nvPr userDrawn="1"/>
        </p:nvSpPr>
        <p:spPr>
          <a:xfrm>
            <a:off x="4773616" y="6435493"/>
            <a:ext cx="330850" cy="289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8" name="Rectangle 117">
            <a:hlinkClick r:id="rId13"/>
            <a:extLst>
              <a:ext uri="{FF2B5EF4-FFF2-40B4-BE49-F238E27FC236}">
                <a16:creationId xmlns:a16="http://schemas.microsoft.com/office/drawing/2014/main" id="{40D661DE-A1D5-4C24-80A7-0C51EE508CC5}"/>
              </a:ext>
            </a:extLst>
          </p:cNvPr>
          <p:cNvSpPr/>
          <p:nvPr userDrawn="1"/>
        </p:nvSpPr>
        <p:spPr>
          <a:xfrm>
            <a:off x="5955403" y="6435493"/>
            <a:ext cx="330850" cy="289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Rectangle 118">
            <a:hlinkClick r:id="rId14"/>
            <a:extLst>
              <a:ext uri="{FF2B5EF4-FFF2-40B4-BE49-F238E27FC236}">
                <a16:creationId xmlns:a16="http://schemas.microsoft.com/office/drawing/2014/main" id="{429060FD-3037-4FD6-96C2-0DB3B28517E1}"/>
              </a:ext>
            </a:extLst>
          </p:cNvPr>
          <p:cNvSpPr/>
          <p:nvPr userDrawn="1"/>
        </p:nvSpPr>
        <p:spPr>
          <a:xfrm>
            <a:off x="6470713" y="6435493"/>
            <a:ext cx="330850" cy="289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0" name="Rectangle 119">
            <a:hlinkClick r:id="rId15"/>
            <a:extLst>
              <a:ext uri="{FF2B5EF4-FFF2-40B4-BE49-F238E27FC236}">
                <a16:creationId xmlns:a16="http://schemas.microsoft.com/office/drawing/2014/main" id="{83E76619-29D6-417E-9FC1-AC629D27915F}"/>
              </a:ext>
            </a:extLst>
          </p:cNvPr>
          <p:cNvSpPr/>
          <p:nvPr userDrawn="1"/>
        </p:nvSpPr>
        <p:spPr>
          <a:xfrm>
            <a:off x="5366898" y="6435493"/>
            <a:ext cx="330850" cy="289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Rectangle 120">
            <a:hlinkClick r:id="rId16"/>
            <a:extLst>
              <a:ext uri="{FF2B5EF4-FFF2-40B4-BE49-F238E27FC236}">
                <a16:creationId xmlns:a16="http://schemas.microsoft.com/office/drawing/2014/main" id="{E7D4576C-9419-41FD-9BC0-EEBEE728C0FC}"/>
              </a:ext>
            </a:extLst>
          </p:cNvPr>
          <p:cNvSpPr/>
          <p:nvPr userDrawn="1"/>
        </p:nvSpPr>
        <p:spPr>
          <a:xfrm>
            <a:off x="7067493" y="6435493"/>
            <a:ext cx="330850" cy="289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0950895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96780-B9A0-261A-2806-6836A7BA4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D2B2F-4E1F-6EC1-48B5-ED969949C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0C206-13E0-ADF7-E609-8D9DE48D8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304A36-85AE-40B7-BDD9-C78184767846}" type="datetimeFigureOut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srgbClr val="506B8A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27-10-2025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506B8A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D2912-5418-E1CD-BBF6-D108018D2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506B8A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40167-089E-EDDD-261E-9ED0D218B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9AB1A-A4C4-4955-BF88-A4DF84473EFD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srgbClr val="506B8A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506B8A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48364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7190422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4"/>
          <p:cNvSpPr/>
          <p:nvPr userDrawn="1"/>
        </p:nvSpPr>
        <p:spPr>
          <a:xfrm>
            <a:off x="10524518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0" y="131853"/>
            <a:ext cx="890943" cy="452284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1" name="Rectangle 10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883592" y="2"/>
            <a:ext cx="11308410" cy="715991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j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6"/>
            <a:ext cx="535758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 userDrawn="1"/>
        </p:nvSpPr>
        <p:spPr>
          <a:xfrm>
            <a:off x="8273953" y="6633340"/>
            <a:ext cx="23073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©2023 Calsoft. All Rights Reserved.</a:t>
            </a:r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378938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7525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blipFill dpi="0" rotWithShape="1">
            <a:blip r:embed="rId3">
              <a:alphaModFix amt="9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 flipH="1">
            <a:off x="5573479" y="2430435"/>
            <a:ext cx="6618521" cy="1997131"/>
            <a:chOff x="-669628" y="147863"/>
            <a:chExt cx="1498876" cy="452284"/>
          </a:xfrm>
          <a:solidFill>
            <a:srgbClr val="3EC1D5"/>
          </a:solidFill>
        </p:grpSpPr>
        <p:sp>
          <p:nvSpPr>
            <p:cNvPr id="16" name="Rectangle 15"/>
            <p:cNvSpPr/>
            <p:nvPr/>
          </p:nvSpPr>
          <p:spPr>
            <a:xfrm>
              <a:off x="-669628" y="147863"/>
              <a:ext cx="1354594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14540" y="147863"/>
              <a:ext cx="43708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85540" y="147863"/>
              <a:ext cx="43708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6305006" y="2766219"/>
            <a:ext cx="5582194" cy="1325563"/>
          </a:xfrm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7602986"/>
      </p:ext>
    </p:extLst>
  </p:cSld>
  <p:clrMapOvr>
    <a:masterClrMapping/>
  </p:clrMapOvr>
  <p:hf sldNum="0" hdr="0" ftr="0" dt="0"/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rgbClr val="305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/>
          <p:cNvGrpSpPr/>
          <p:nvPr userDrawn="1"/>
        </p:nvGrpSpPr>
        <p:grpSpPr>
          <a:xfrm>
            <a:off x="0" y="0"/>
            <a:ext cx="12192000" cy="6870819"/>
            <a:chOff x="704316" y="-17092"/>
            <a:chExt cx="24423880" cy="13741638"/>
          </a:xfrm>
        </p:grpSpPr>
        <p:pic>
          <p:nvPicPr>
            <p:cNvPr id="7" name="Picture 3"/>
            <p:cNvPicPr>
              <a:picLocks noChangeAspect="1"/>
            </p:cNvPicPr>
            <p:nvPr/>
          </p:nvPicPr>
          <p:blipFill rotWithShape="1">
            <a:blip r:embed="rId2">
              <a:alphaModFix amt="18000"/>
            </a:blip>
            <a:srcRect l="2761" t="9086" r="1464" b="10034"/>
            <a:stretch/>
          </p:blipFill>
          <p:spPr>
            <a:xfrm>
              <a:off x="704316" y="-17092"/>
              <a:ext cx="24423880" cy="13741638"/>
            </a:xfrm>
            <a:prstGeom prst="rect">
              <a:avLst/>
            </a:prstGeom>
          </p:spPr>
        </p:pic>
      </p:grpSp>
      <p:sp>
        <p:nvSpPr>
          <p:cNvPr id="8" name="AutoShape 10"/>
          <p:cNvSpPr/>
          <p:nvPr userDrawn="1"/>
        </p:nvSpPr>
        <p:spPr>
          <a:xfrm>
            <a:off x="0" y="6366617"/>
            <a:ext cx="12192000" cy="491383"/>
          </a:xfrm>
          <a:prstGeom prst="rect">
            <a:avLst/>
          </a:prstGeom>
          <a:solidFill>
            <a:srgbClr val="3EC1D5"/>
          </a:solidFill>
        </p:spPr>
      </p:sp>
      <p:sp>
        <p:nvSpPr>
          <p:cNvPr id="13" name="AutoShape 8"/>
          <p:cNvSpPr/>
          <p:nvPr/>
        </p:nvSpPr>
        <p:spPr>
          <a:xfrm>
            <a:off x="711438" y="3827175"/>
            <a:ext cx="863600" cy="127000"/>
          </a:xfrm>
          <a:prstGeom prst="rect">
            <a:avLst/>
          </a:prstGeom>
          <a:solidFill>
            <a:srgbClr val="3EC1D5"/>
          </a:solidFill>
        </p:spPr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38" y="576570"/>
            <a:ext cx="865041" cy="865041"/>
          </a:xfrm>
          <a:prstGeom prst="rect">
            <a:avLst/>
          </a:prstGeom>
        </p:spPr>
      </p:pic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617432" y="4135877"/>
            <a:ext cx="10515600" cy="595325"/>
          </a:xfrm>
        </p:spPr>
        <p:txBody>
          <a:bodyPr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7431" y="6452628"/>
            <a:ext cx="5293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CALSOFT CONFIDENTIAL           ©2024 Calsoft. All Rights Reserved.</a:t>
            </a:r>
            <a:endParaRPr lang="en-IN"/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617432" y="4739748"/>
            <a:ext cx="10515600" cy="433388"/>
          </a:xfrm>
        </p:spPr>
        <p:txBody>
          <a:bodyPr>
            <a:normAutofit/>
          </a:bodyPr>
          <a:lstStyle>
            <a:lvl1pPr marL="0" indent="0">
              <a:buNone/>
              <a:defRPr sz="2100" b="1">
                <a:solidFill>
                  <a:srgbClr val="72D0E0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841" y="596393"/>
            <a:ext cx="1650788" cy="82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4918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bg>
      <p:bgPr>
        <a:solidFill>
          <a:srgbClr val="305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/>
          <p:cNvGrpSpPr/>
          <p:nvPr userDrawn="1"/>
        </p:nvGrpSpPr>
        <p:grpSpPr>
          <a:xfrm>
            <a:off x="0" y="0"/>
            <a:ext cx="12192000" cy="6870819"/>
            <a:chOff x="704316" y="-17092"/>
            <a:chExt cx="24423880" cy="13741638"/>
          </a:xfrm>
        </p:grpSpPr>
        <p:pic>
          <p:nvPicPr>
            <p:cNvPr id="7" name="Picture 3"/>
            <p:cNvPicPr>
              <a:picLocks noChangeAspect="1"/>
            </p:cNvPicPr>
            <p:nvPr/>
          </p:nvPicPr>
          <p:blipFill rotWithShape="1">
            <a:blip r:embed="rId2">
              <a:alphaModFix amt="18000"/>
            </a:blip>
            <a:srcRect l="2761" t="9086" r="1464" b="10034"/>
            <a:stretch/>
          </p:blipFill>
          <p:spPr>
            <a:xfrm>
              <a:off x="704316" y="-17092"/>
              <a:ext cx="24423880" cy="13741638"/>
            </a:xfrm>
            <a:prstGeom prst="rect">
              <a:avLst/>
            </a:prstGeom>
          </p:spPr>
        </p:pic>
      </p:grpSp>
      <p:sp>
        <p:nvSpPr>
          <p:cNvPr id="8" name="AutoShape 10"/>
          <p:cNvSpPr/>
          <p:nvPr userDrawn="1"/>
        </p:nvSpPr>
        <p:spPr>
          <a:xfrm>
            <a:off x="0" y="6366617"/>
            <a:ext cx="12192000" cy="491383"/>
          </a:xfrm>
          <a:prstGeom prst="rect">
            <a:avLst/>
          </a:prstGeom>
          <a:solidFill>
            <a:srgbClr val="3EC1D5"/>
          </a:solidFill>
        </p:spPr>
      </p:sp>
      <p:sp>
        <p:nvSpPr>
          <p:cNvPr id="13" name="AutoShape 8"/>
          <p:cNvSpPr/>
          <p:nvPr/>
        </p:nvSpPr>
        <p:spPr>
          <a:xfrm>
            <a:off x="711438" y="3827175"/>
            <a:ext cx="863600" cy="127000"/>
          </a:xfrm>
          <a:prstGeom prst="rect">
            <a:avLst/>
          </a:prstGeom>
          <a:solidFill>
            <a:srgbClr val="3EC1D5"/>
          </a:solidFill>
        </p:spPr>
      </p:sp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617432" y="4135877"/>
            <a:ext cx="10515600" cy="595325"/>
          </a:xfrm>
        </p:spPr>
        <p:txBody>
          <a:bodyPr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7431" y="6452628"/>
            <a:ext cx="5293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CALSOFT CONFIDENTIAL           ©2024 Calsoft. All Rights Reserved.</a:t>
            </a:r>
            <a:endParaRPr lang="en-IN"/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617432" y="4739748"/>
            <a:ext cx="10515600" cy="433388"/>
          </a:xfrm>
        </p:spPr>
        <p:txBody>
          <a:bodyPr>
            <a:normAutofit/>
          </a:bodyPr>
          <a:lstStyle>
            <a:lvl1pPr marL="0" indent="0">
              <a:buNone/>
              <a:defRPr sz="2100" b="1">
                <a:solidFill>
                  <a:srgbClr val="72D0E0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38" y="576570"/>
            <a:ext cx="865041" cy="8650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841" y="596393"/>
            <a:ext cx="1650788" cy="82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940431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258565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           ©2024 Calsoft. All Rights Reserved.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7" name="Rectangle 16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925530" y="432361"/>
            <a:ext cx="11136331" cy="198818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3434878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7" name="Rectangle 16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           ©2024 Calsoft. All Rights Reserved.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14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499326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8299631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8" name="Rectangle 1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925530" y="1108075"/>
            <a:ext cx="11050570" cy="5180013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           ©2024 Calsoft. All Rights Reserved.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22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258565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925530" y="432361"/>
            <a:ext cx="11136331" cy="198818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7561832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43174"/>
            <a:ext cx="518160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43174"/>
            <a:ext cx="518160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1" name="Rectangle 20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           ©2024 Calsoft. All Rights Reserved.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258565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925530" y="432361"/>
            <a:ext cx="11136331" cy="198818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4497899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9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43174"/>
            <a:ext cx="344805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13"/>
          </p:nvPr>
        </p:nvSpPr>
        <p:spPr>
          <a:xfrm>
            <a:off x="7905750" y="1643174"/>
            <a:ext cx="344805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half" idx="14"/>
          </p:nvPr>
        </p:nvSpPr>
        <p:spPr>
          <a:xfrm>
            <a:off x="4371975" y="1643174"/>
            <a:ext cx="344805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3" name="Rectangle 22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           ©2024 Calsoft. All Rights Reserved.</a:t>
            </a:r>
          </a:p>
        </p:txBody>
      </p:sp>
      <p:sp>
        <p:nvSpPr>
          <p:cNvPr id="18" name="Slide Number Placeholder 31"/>
          <p:cNvSpPr txBox="1">
            <a:spLocks/>
          </p:cNvSpPr>
          <p:nvPr userDrawn="1"/>
        </p:nvSpPr>
        <p:spPr>
          <a:xfrm>
            <a:off x="-782035" y="5328201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27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258565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29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925530" y="432361"/>
            <a:ext cx="11136331" cy="198818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6094728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7525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 flipH="1">
            <a:off x="5573479" y="2430435"/>
            <a:ext cx="6618521" cy="1997131"/>
            <a:chOff x="-669628" y="147863"/>
            <a:chExt cx="1498876" cy="452284"/>
          </a:xfrm>
          <a:solidFill>
            <a:srgbClr val="3EC1D5"/>
          </a:solidFill>
        </p:grpSpPr>
        <p:sp>
          <p:nvSpPr>
            <p:cNvPr id="16" name="Rectangle 15"/>
            <p:cNvSpPr/>
            <p:nvPr/>
          </p:nvSpPr>
          <p:spPr>
            <a:xfrm>
              <a:off x="-669628" y="147863"/>
              <a:ext cx="1354594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14540" y="147863"/>
              <a:ext cx="43708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85540" y="147863"/>
              <a:ext cx="43708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6305006" y="2766219"/>
            <a:ext cx="5582194" cy="794277"/>
          </a:xfrm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305006" y="3560496"/>
            <a:ext cx="5582194" cy="623121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0CC308C5-FBC7-D300-4835-8B9A00C9B950}"/>
              </a:ext>
            </a:extLst>
          </p:cNvPr>
          <p:cNvSpPr txBox="1">
            <a:spLocks/>
          </p:cNvSpPr>
          <p:nvPr userDrawn="1"/>
        </p:nvSpPr>
        <p:spPr>
          <a:xfrm>
            <a:off x="8521700" y="6570663"/>
            <a:ext cx="367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sz="900">
                <a:solidFill>
                  <a:schemeClr val="bg2">
                    <a:lumMod val="10000"/>
                  </a:schemeClr>
                </a:solidFill>
              </a:rPr>
              <a:t>CALSOFT CONFIDENTIAL           ©2024 Calsoft.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207145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6AA2C4C8-F2BC-4B16-B4B0-7E17B62957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4724760"/>
          </a:xfrm>
          <a:prstGeom prst="rect">
            <a:avLst/>
          </a:prstGeom>
        </p:spPr>
      </p:pic>
      <p:sp>
        <p:nvSpPr>
          <p:cNvPr id="63" name="Rectangle: Top Corners Rounded 62">
            <a:extLst>
              <a:ext uri="{FF2B5EF4-FFF2-40B4-BE49-F238E27FC236}">
                <a16:creationId xmlns:a16="http://schemas.microsoft.com/office/drawing/2014/main" id="{09DA72C3-BAF7-49D0-9A38-208861DA4A65}"/>
              </a:ext>
            </a:extLst>
          </p:cNvPr>
          <p:cNvSpPr/>
          <p:nvPr userDrawn="1"/>
        </p:nvSpPr>
        <p:spPr>
          <a:xfrm rot="10800000">
            <a:off x="4741457" y="0"/>
            <a:ext cx="2709087" cy="1096077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4" name="Picture 63" descr="Logo, company name&#10;&#10;Description automatically generated">
            <a:extLst>
              <a:ext uri="{FF2B5EF4-FFF2-40B4-BE49-F238E27FC236}">
                <a16:creationId xmlns:a16="http://schemas.microsoft.com/office/drawing/2014/main" id="{BA48DBB4-9757-4A26-8771-73AD048A5A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308" y="194589"/>
            <a:ext cx="1385384" cy="612235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B8EB659D-95D8-4B6A-BB25-02C70CB67FAB}"/>
              </a:ext>
            </a:extLst>
          </p:cNvPr>
          <p:cNvSpPr/>
          <p:nvPr userDrawn="1"/>
        </p:nvSpPr>
        <p:spPr>
          <a:xfrm flipH="1">
            <a:off x="0" y="2146151"/>
            <a:ext cx="12192000" cy="2648620"/>
          </a:xfrm>
          <a:prstGeom prst="rect">
            <a:avLst/>
          </a:prstGeom>
          <a:gradFill flip="none" rotWithShape="1">
            <a:gsLst>
              <a:gs pos="0">
                <a:srgbClr val="3CBEB4">
                  <a:alpha val="76000"/>
                </a:srgbClr>
              </a:gs>
              <a:gs pos="71000">
                <a:srgbClr val="0A7DAD">
                  <a:alpha val="68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E649480-46D7-4F87-A80E-37B35C39D8A4}"/>
              </a:ext>
            </a:extLst>
          </p:cNvPr>
          <p:cNvGrpSpPr/>
          <p:nvPr userDrawn="1"/>
        </p:nvGrpSpPr>
        <p:grpSpPr>
          <a:xfrm>
            <a:off x="765292" y="1296721"/>
            <a:ext cx="10689991" cy="1349657"/>
            <a:chOff x="765292" y="1567922"/>
            <a:chExt cx="10689991" cy="1349657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AE7196B-AF13-4C0F-9234-D384D8115661}"/>
                </a:ext>
              </a:extLst>
            </p:cNvPr>
            <p:cNvSpPr/>
            <p:nvPr/>
          </p:nvSpPr>
          <p:spPr>
            <a:xfrm>
              <a:off x="765292" y="1908668"/>
              <a:ext cx="1003513" cy="1008911"/>
            </a:xfrm>
            <a:prstGeom prst="ellipse">
              <a:avLst/>
            </a:prstGeom>
            <a:solidFill>
              <a:srgbClr val="3F2E88"/>
            </a:soli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55C3ABC-67CB-4E8D-8B8F-E2BC1B67D1B6}"/>
                </a:ext>
              </a:extLst>
            </p:cNvPr>
            <p:cNvSpPr/>
            <p:nvPr/>
          </p:nvSpPr>
          <p:spPr>
            <a:xfrm>
              <a:off x="3179769" y="1908668"/>
              <a:ext cx="1003513" cy="1008911"/>
            </a:xfrm>
            <a:prstGeom prst="ellipse">
              <a:avLst/>
            </a:prstGeom>
            <a:solidFill>
              <a:srgbClr val="3F2E88"/>
            </a:soli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EB59A4F-4DA0-44A6-80EF-082DB97BB6B7}"/>
                </a:ext>
              </a:extLst>
            </p:cNvPr>
            <p:cNvSpPr/>
            <p:nvPr/>
          </p:nvSpPr>
          <p:spPr>
            <a:xfrm>
              <a:off x="5594246" y="1908668"/>
              <a:ext cx="1003513" cy="1008911"/>
            </a:xfrm>
            <a:prstGeom prst="ellipse">
              <a:avLst/>
            </a:prstGeom>
            <a:solidFill>
              <a:srgbClr val="3F2E88"/>
            </a:soli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4D786DBF-CDB3-4F76-9983-09A36AF484B6}"/>
                </a:ext>
              </a:extLst>
            </p:cNvPr>
            <p:cNvSpPr/>
            <p:nvPr/>
          </p:nvSpPr>
          <p:spPr>
            <a:xfrm>
              <a:off x="8008723" y="1908668"/>
              <a:ext cx="1003513" cy="1008911"/>
            </a:xfrm>
            <a:prstGeom prst="ellipse">
              <a:avLst/>
            </a:prstGeom>
            <a:solidFill>
              <a:srgbClr val="3F2E88"/>
            </a:soli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79815F3-ECCC-4C37-944A-5CE31586D830}"/>
                </a:ext>
              </a:extLst>
            </p:cNvPr>
            <p:cNvSpPr/>
            <p:nvPr/>
          </p:nvSpPr>
          <p:spPr>
            <a:xfrm>
              <a:off x="10423198" y="1908668"/>
              <a:ext cx="1003513" cy="1008911"/>
            </a:xfrm>
            <a:prstGeom prst="ellipse">
              <a:avLst/>
            </a:prstGeom>
            <a:solidFill>
              <a:srgbClr val="3F2E88"/>
            </a:soli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p:pic>
          <p:nvPicPr>
            <p:cNvPr id="72" name="Picture 3" descr="D:\Presentation\Thank you slide\database (1).png">
              <a:extLst>
                <a:ext uri="{FF2B5EF4-FFF2-40B4-BE49-F238E27FC236}">
                  <a16:creationId xmlns:a16="http://schemas.microsoft.com/office/drawing/2014/main" id="{DF65E910-B035-490A-9508-3B17E94623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8232" y="2229623"/>
              <a:ext cx="443267" cy="443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4" descr="D:\Presentation\Thank you slide\network.png">
              <a:extLst>
                <a:ext uri="{FF2B5EF4-FFF2-40B4-BE49-F238E27FC236}">
                  <a16:creationId xmlns:a16="http://schemas.microsoft.com/office/drawing/2014/main" id="{D84F95D9-9AD4-4095-9DBC-3F0FEFD7B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4212" y="2196047"/>
              <a:ext cx="510416" cy="510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5" descr="D:\Presentation\Thank you slide\cubes.png">
              <a:extLst>
                <a:ext uri="{FF2B5EF4-FFF2-40B4-BE49-F238E27FC236}">
                  <a16:creationId xmlns:a16="http://schemas.microsoft.com/office/drawing/2014/main" id="{0B73C506-A15E-4224-BC94-0002A4EC4E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6757" y="2211380"/>
              <a:ext cx="479753" cy="479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6" descr="D:\Presentation\Thank you slide\cloud-computing_bg.png">
              <a:extLst>
                <a:ext uri="{FF2B5EF4-FFF2-40B4-BE49-F238E27FC236}">
                  <a16:creationId xmlns:a16="http://schemas.microsoft.com/office/drawing/2014/main" id="{383AB58E-F282-4C8E-B491-2F9FC48225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5728" y="2190171"/>
              <a:ext cx="522171" cy="522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7" descr="D:\Presentation\Thank you slide\wifi.png">
              <a:extLst>
                <a:ext uri="{FF2B5EF4-FFF2-40B4-BE49-F238E27FC236}">
                  <a16:creationId xmlns:a16="http://schemas.microsoft.com/office/drawing/2014/main" id="{1A5D7750-FB55-423D-A65A-9DBF0ABE84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8607" y="2154909"/>
              <a:ext cx="592692" cy="592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DCD072F-2696-4495-A7B0-F8385C86ABE0}"/>
                </a:ext>
              </a:extLst>
            </p:cNvPr>
            <p:cNvSpPr/>
            <p:nvPr/>
          </p:nvSpPr>
          <p:spPr>
            <a:xfrm>
              <a:off x="824097" y="1567922"/>
              <a:ext cx="85632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Storage</a:t>
              </a:r>
              <a:endParaRPr lang="en-US" sz="16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9C6E745-C6D4-4FCC-BA50-5EED790BC2D4}"/>
                </a:ext>
              </a:extLst>
            </p:cNvPr>
            <p:cNvSpPr/>
            <p:nvPr/>
          </p:nvSpPr>
          <p:spPr>
            <a:xfrm>
              <a:off x="3087791" y="1567922"/>
              <a:ext cx="11849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Networking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44A62C5-A18E-4B41-B6E4-6F5170646D5E}"/>
                </a:ext>
              </a:extLst>
            </p:cNvPr>
            <p:cNvSpPr/>
            <p:nvPr/>
          </p:nvSpPr>
          <p:spPr>
            <a:xfrm>
              <a:off x="5428190" y="1567922"/>
              <a:ext cx="133562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Virtualization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783D71E-186F-4DC7-8E20-D9E42A0B56F1}"/>
                </a:ext>
              </a:extLst>
            </p:cNvPr>
            <p:cNvSpPr/>
            <p:nvPr/>
          </p:nvSpPr>
          <p:spPr>
            <a:xfrm>
              <a:off x="8159208" y="1567922"/>
              <a:ext cx="67518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Cloud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6F499E1D-008C-4123-8563-E1E5E81AB1CB}"/>
                </a:ext>
              </a:extLst>
            </p:cNvPr>
            <p:cNvSpPr/>
            <p:nvPr/>
          </p:nvSpPr>
          <p:spPr>
            <a:xfrm>
              <a:off x="10382552" y="1567922"/>
              <a:ext cx="1072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IoT/AI/ML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847072D8-13ED-488C-A68E-073C0945CF14}"/>
              </a:ext>
            </a:extLst>
          </p:cNvPr>
          <p:cNvSpPr txBox="1"/>
          <p:nvPr userDrawn="1"/>
        </p:nvSpPr>
        <p:spPr>
          <a:xfrm>
            <a:off x="1526842" y="2881610"/>
            <a:ext cx="9138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ker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 the heart of Engineering Innovation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8B0DA43-5692-4CF6-B400-C3F93533B729}"/>
              </a:ext>
            </a:extLst>
          </p:cNvPr>
          <p:cNvGrpSpPr/>
          <p:nvPr userDrawn="1"/>
        </p:nvGrpSpPr>
        <p:grpSpPr>
          <a:xfrm>
            <a:off x="3260638" y="3964498"/>
            <a:ext cx="5747668" cy="338555"/>
            <a:chOff x="3333058" y="4053514"/>
            <a:chExt cx="5747668" cy="338555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44F8B1B2-2E6E-4DD2-A726-66DE22CBACDD}"/>
                </a:ext>
              </a:extLst>
            </p:cNvPr>
            <p:cNvGrpSpPr/>
            <p:nvPr/>
          </p:nvGrpSpPr>
          <p:grpSpPr>
            <a:xfrm>
              <a:off x="3333058" y="4053514"/>
              <a:ext cx="5747668" cy="338555"/>
              <a:chOff x="3381339" y="6304002"/>
              <a:chExt cx="5747668" cy="338555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9F1BB84-09E5-4444-941C-D6B7A237348A}"/>
                  </a:ext>
                </a:extLst>
              </p:cNvPr>
              <p:cNvSpPr/>
              <p:nvPr/>
            </p:nvSpPr>
            <p:spPr>
              <a:xfrm>
                <a:off x="3696944" y="6304003"/>
                <a:ext cx="192713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34">
                  <a:defRPr/>
                </a:pPr>
                <a:r>
                  <a:rPr lang="en-US" sz="1600" b="1" kern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www.calsoftinc.com</a:t>
                </a: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0BCE9687-567D-4924-AD24-6A0A3B8C1AB2}"/>
                  </a:ext>
                </a:extLst>
              </p:cNvPr>
              <p:cNvSpPr/>
              <p:nvPr/>
            </p:nvSpPr>
            <p:spPr>
              <a:xfrm>
                <a:off x="6576335" y="6304002"/>
                <a:ext cx="255267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34">
                  <a:defRPr/>
                </a:pPr>
                <a:r>
                  <a:rPr lang="en-US" sz="1600" b="1" kern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marketing@calsoftinc.com</a:t>
                </a:r>
              </a:p>
            </p:txBody>
          </p:sp>
          <p:sp>
            <p:nvSpPr>
              <p:cNvPr id="88" name="Freeform 164">
                <a:extLst>
                  <a:ext uri="{FF2B5EF4-FFF2-40B4-BE49-F238E27FC236}">
                    <a16:creationId xmlns:a16="http://schemas.microsoft.com/office/drawing/2014/main" id="{44467080-8466-465E-A964-34010357C1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81339" y="6318538"/>
                <a:ext cx="278706" cy="278706"/>
              </a:xfrm>
              <a:custGeom>
                <a:avLst/>
                <a:gdLst>
                  <a:gd name="T0" fmla="*/ 21 w 29"/>
                  <a:gd name="T1" fmla="*/ 25 h 29"/>
                  <a:gd name="T2" fmla="*/ 19 w 29"/>
                  <a:gd name="T3" fmla="*/ 24 h 29"/>
                  <a:gd name="T4" fmla="*/ 19 w 29"/>
                  <a:gd name="T5" fmla="*/ 23 h 29"/>
                  <a:gd name="T6" fmla="*/ 20 w 29"/>
                  <a:gd name="T7" fmla="*/ 23 h 29"/>
                  <a:gd name="T8" fmla="*/ 23 w 29"/>
                  <a:gd name="T9" fmla="*/ 23 h 29"/>
                  <a:gd name="T10" fmla="*/ 24 w 29"/>
                  <a:gd name="T11" fmla="*/ 17 h 29"/>
                  <a:gd name="T12" fmla="*/ 19 w 29"/>
                  <a:gd name="T13" fmla="*/ 21 h 29"/>
                  <a:gd name="T14" fmla="*/ 17 w 29"/>
                  <a:gd name="T15" fmla="*/ 21 h 29"/>
                  <a:gd name="T16" fmla="*/ 19 w 29"/>
                  <a:gd name="T17" fmla="*/ 18 h 29"/>
                  <a:gd name="T18" fmla="*/ 14 w 29"/>
                  <a:gd name="T19" fmla="*/ 21 h 29"/>
                  <a:gd name="T20" fmla="*/ 10 w 29"/>
                  <a:gd name="T21" fmla="*/ 19 h 29"/>
                  <a:gd name="T22" fmla="*/ 3 w 29"/>
                  <a:gd name="T23" fmla="*/ 21 h 29"/>
                  <a:gd name="T24" fmla="*/ 9 w 29"/>
                  <a:gd name="T25" fmla="*/ 26 h 29"/>
                  <a:gd name="T26" fmla="*/ 14 w 29"/>
                  <a:gd name="T27" fmla="*/ 25 h 29"/>
                  <a:gd name="T28" fmla="*/ 14 w 29"/>
                  <a:gd name="T29" fmla="*/ 27 h 29"/>
                  <a:gd name="T30" fmla="*/ 23 w 29"/>
                  <a:gd name="T31" fmla="*/ 8 h 29"/>
                  <a:gd name="T32" fmla="*/ 18 w 29"/>
                  <a:gd name="T33" fmla="*/ 8 h 29"/>
                  <a:gd name="T34" fmla="*/ 7 w 29"/>
                  <a:gd name="T35" fmla="*/ 15 h 29"/>
                  <a:gd name="T36" fmla="*/ 7 w 29"/>
                  <a:gd name="T37" fmla="*/ 11 h 29"/>
                  <a:gd name="T38" fmla="*/ 7 w 29"/>
                  <a:gd name="T39" fmla="*/ 15 h 29"/>
                  <a:gd name="T40" fmla="*/ 14 w 29"/>
                  <a:gd name="T41" fmla="*/ 23 h 29"/>
                  <a:gd name="T42" fmla="*/ 18 w 29"/>
                  <a:gd name="T43" fmla="*/ 23 h 29"/>
                  <a:gd name="T44" fmla="*/ 2 w 29"/>
                  <a:gd name="T45" fmla="*/ 18 h 29"/>
                  <a:gd name="T46" fmla="*/ 4 w 29"/>
                  <a:gd name="T47" fmla="*/ 8 h 29"/>
                  <a:gd name="T48" fmla="*/ 6 w 29"/>
                  <a:gd name="T49" fmla="*/ 10 h 29"/>
                  <a:gd name="T50" fmla="*/ 7 w 29"/>
                  <a:gd name="T51" fmla="*/ 10 h 29"/>
                  <a:gd name="T52" fmla="*/ 12 w 29"/>
                  <a:gd name="T53" fmla="*/ 9 h 29"/>
                  <a:gd name="T54" fmla="*/ 9 w 29"/>
                  <a:gd name="T55" fmla="*/ 11 h 29"/>
                  <a:gd name="T56" fmla="*/ 12 w 29"/>
                  <a:gd name="T57" fmla="*/ 10 h 29"/>
                  <a:gd name="T58" fmla="*/ 17 w 29"/>
                  <a:gd name="T59" fmla="*/ 11 h 29"/>
                  <a:gd name="T60" fmla="*/ 19 w 29"/>
                  <a:gd name="T61" fmla="*/ 17 h 29"/>
                  <a:gd name="T62" fmla="*/ 11 w 29"/>
                  <a:gd name="T63" fmla="*/ 18 h 29"/>
                  <a:gd name="T64" fmla="*/ 9 w 29"/>
                  <a:gd name="T65" fmla="*/ 15 h 29"/>
                  <a:gd name="T66" fmla="*/ 9 w 29"/>
                  <a:gd name="T67" fmla="*/ 18 h 29"/>
                  <a:gd name="T68" fmla="*/ 6 w 29"/>
                  <a:gd name="T69" fmla="*/ 15 h 29"/>
                  <a:gd name="T70" fmla="*/ 3 w 29"/>
                  <a:gd name="T71" fmla="*/ 18 h 29"/>
                  <a:gd name="T72" fmla="*/ 2 w 29"/>
                  <a:gd name="T73" fmla="*/ 18 h 29"/>
                  <a:gd name="T74" fmla="*/ 21 w 29"/>
                  <a:gd name="T75" fmla="*/ 15 h 29"/>
                  <a:gd name="T76" fmla="*/ 21 w 29"/>
                  <a:gd name="T77" fmla="*/ 17 h 29"/>
                  <a:gd name="T78" fmla="*/ 22 w 29"/>
                  <a:gd name="T79" fmla="*/ 13 h 29"/>
                  <a:gd name="T80" fmla="*/ 21 w 29"/>
                  <a:gd name="T81" fmla="*/ 10 h 29"/>
                  <a:gd name="T82" fmla="*/ 17 w 29"/>
                  <a:gd name="T83" fmla="*/ 10 h 29"/>
                  <a:gd name="T84" fmla="*/ 18 w 29"/>
                  <a:gd name="T85" fmla="*/ 8 h 29"/>
                  <a:gd name="T86" fmla="*/ 18 w 29"/>
                  <a:gd name="T87" fmla="*/ 7 h 29"/>
                  <a:gd name="T88" fmla="*/ 7 w 29"/>
                  <a:gd name="T89" fmla="*/ 7 h 29"/>
                  <a:gd name="T90" fmla="*/ 14 w 29"/>
                  <a:gd name="T91" fmla="*/ 2 h 29"/>
                  <a:gd name="T92" fmla="*/ 19 w 29"/>
                  <a:gd name="T93" fmla="*/ 5 h 29"/>
                  <a:gd name="T94" fmla="*/ 18 w 29"/>
                  <a:gd name="T95" fmla="*/ 2 h 29"/>
                  <a:gd name="T96" fmla="*/ 24 w 29"/>
                  <a:gd name="T97" fmla="*/ 7 h 29"/>
                  <a:gd name="T98" fmla="*/ 23 w 29"/>
                  <a:gd name="T99" fmla="*/ 8 h 29"/>
                  <a:gd name="T100" fmla="*/ 25 w 29"/>
                  <a:gd name="T101" fmla="*/ 8 h 29"/>
                  <a:gd name="T102" fmla="*/ 24 w 29"/>
                  <a:gd name="T103" fmla="*/ 15 h 29"/>
                  <a:gd name="T104" fmla="*/ 27 w 29"/>
                  <a:gd name="T105" fmla="*/ 14 h 29"/>
                  <a:gd name="T106" fmla="*/ 24 w 29"/>
                  <a:gd name="T107" fmla="*/ 16 h 29"/>
                  <a:gd name="T108" fmla="*/ 3 w 29"/>
                  <a:gd name="T109" fmla="*/ 19 h 29"/>
                  <a:gd name="T110" fmla="*/ 3 w 29"/>
                  <a:gd name="T111" fmla="*/ 20 h 29"/>
                  <a:gd name="T112" fmla="*/ 4 w 29"/>
                  <a:gd name="T113" fmla="*/ 7 h 29"/>
                  <a:gd name="T114" fmla="*/ 6 w 29"/>
                  <a:gd name="T115" fmla="*/ 5 h 29"/>
                  <a:gd name="T116" fmla="*/ 4 w 29"/>
                  <a:gd name="T117" fmla="*/ 7 h 29"/>
                  <a:gd name="T118" fmla="*/ 14 w 29"/>
                  <a:gd name="T119" fmla="*/ 29 h 29"/>
                  <a:gd name="T120" fmla="*/ 0 w 29"/>
                  <a:gd name="T121" fmla="*/ 14 h 29"/>
                  <a:gd name="T122" fmla="*/ 14 w 29"/>
                  <a:gd name="T123" fmla="*/ 0 h 29"/>
                  <a:gd name="T124" fmla="*/ 29 w 29"/>
                  <a:gd name="T125" fmla="*/ 1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9" h="29">
                    <a:moveTo>
                      <a:pt x="14" y="27"/>
                    </a:moveTo>
                    <a:cubicBezTo>
                      <a:pt x="17" y="27"/>
                      <a:pt x="19" y="26"/>
                      <a:pt x="21" y="25"/>
                    </a:cubicBezTo>
                    <a:cubicBezTo>
                      <a:pt x="21" y="25"/>
                      <a:pt x="20" y="25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8" y="24"/>
                    </a:cubicBezTo>
                    <a:cubicBezTo>
                      <a:pt x="18" y="24"/>
                      <a:pt x="19" y="24"/>
                      <a:pt x="19" y="23"/>
                    </a:cubicBezTo>
                    <a:cubicBezTo>
                      <a:pt x="19" y="23"/>
                      <a:pt x="19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4"/>
                      <a:pt x="21" y="24"/>
                      <a:pt x="22" y="24"/>
                    </a:cubicBezTo>
                    <a:cubicBezTo>
                      <a:pt x="23" y="24"/>
                      <a:pt x="23" y="23"/>
                      <a:pt x="23" y="23"/>
                    </a:cubicBezTo>
                    <a:cubicBezTo>
                      <a:pt x="24" y="22"/>
                      <a:pt x="25" y="21"/>
                      <a:pt x="25" y="20"/>
                    </a:cubicBezTo>
                    <a:cubicBezTo>
                      <a:pt x="25" y="19"/>
                      <a:pt x="24" y="18"/>
                      <a:pt x="24" y="17"/>
                    </a:cubicBezTo>
                    <a:cubicBezTo>
                      <a:pt x="23" y="17"/>
                      <a:pt x="21" y="18"/>
                      <a:pt x="20" y="18"/>
                    </a:cubicBezTo>
                    <a:cubicBezTo>
                      <a:pt x="20" y="19"/>
                      <a:pt x="19" y="20"/>
                      <a:pt x="19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1"/>
                      <a:pt x="18" y="21"/>
                      <a:pt x="17" y="21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9" y="19"/>
                      <a:pt x="19" y="18"/>
                    </a:cubicBezTo>
                    <a:cubicBezTo>
                      <a:pt x="17" y="19"/>
                      <a:pt x="14" y="19"/>
                      <a:pt x="12" y="19"/>
                    </a:cubicBezTo>
                    <a:cubicBezTo>
                      <a:pt x="12" y="20"/>
                      <a:pt x="13" y="21"/>
                      <a:pt x="14" y="21"/>
                    </a:cubicBezTo>
                    <a:cubicBezTo>
                      <a:pt x="14" y="21"/>
                      <a:pt x="13" y="22"/>
                      <a:pt x="13" y="22"/>
                    </a:cubicBezTo>
                    <a:cubicBezTo>
                      <a:pt x="12" y="21"/>
                      <a:pt x="11" y="20"/>
                      <a:pt x="10" y="19"/>
                    </a:cubicBezTo>
                    <a:cubicBezTo>
                      <a:pt x="8" y="19"/>
                      <a:pt x="6" y="19"/>
                      <a:pt x="4" y="19"/>
                    </a:cubicBezTo>
                    <a:cubicBezTo>
                      <a:pt x="4" y="20"/>
                      <a:pt x="4" y="20"/>
                      <a:pt x="3" y="21"/>
                    </a:cubicBezTo>
                    <a:cubicBezTo>
                      <a:pt x="4" y="22"/>
                      <a:pt x="5" y="23"/>
                      <a:pt x="5" y="23"/>
                    </a:cubicBezTo>
                    <a:cubicBezTo>
                      <a:pt x="6" y="24"/>
                      <a:pt x="7" y="25"/>
                      <a:pt x="9" y="26"/>
                    </a:cubicBezTo>
                    <a:cubicBezTo>
                      <a:pt x="10" y="25"/>
                      <a:pt x="12" y="25"/>
                      <a:pt x="13" y="24"/>
                    </a:cubicBezTo>
                    <a:cubicBezTo>
                      <a:pt x="14" y="24"/>
                      <a:pt x="14" y="24"/>
                      <a:pt x="14" y="25"/>
                    </a:cubicBezTo>
                    <a:cubicBezTo>
                      <a:pt x="13" y="25"/>
                      <a:pt x="12" y="26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lose/>
                    <a:moveTo>
                      <a:pt x="20" y="10"/>
                    </a:moveTo>
                    <a:cubicBezTo>
                      <a:pt x="22" y="10"/>
                      <a:pt x="23" y="9"/>
                      <a:pt x="23" y="8"/>
                    </a:cubicBezTo>
                    <a:cubicBezTo>
                      <a:pt x="23" y="6"/>
                      <a:pt x="22" y="5"/>
                      <a:pt x="20" y="5"/>
                    </a:cubicBezTo>
                    <a:cubicBezTo>
                      <a:pt x="19" y="5"/>
                      <a:pt x="18" y="6"/>
                      <a:pt x="18" y="8"/>
                    </a:cubicBezTo>
                    <a:cubicBezTo>
                      <a:pt x="18" y="9"/>
                      <a:pt x="19" y="10"/>
                      <a:pt x="20" y="10"/>
                    </a:cubicBezTo>
                    <a:close/>
                    <a:moveTo>
                      <a:pt x="7" y="15"/>
                    </a:moveTo>
                    <a:cubicBezTo>
                      <a:pt x="8" y="15"/>
                      <a:pt x="9" y="14"/>
                      <a:pt x="9" y="13"/>
                    </a:cubicBezTo>
                    <a:cubicBezTo>
                      <a:pt x="9" y="12"/>
                      <a:pt x="8" y="11"/>
                      <a:pt x="7" y="11"/>
                    </a:cubicBezTo>
                    <a:cubicBezTo>
                      <a:pt x="6" y="11"/>
                      <a:pt x="5" y="12"/>
                      <a:pt x="5" y="13"/>
                    </a:cubicBezTo>
                    <a:cubicBezTo>
                      <a:pt x="5" y="14"/>
                      <a:pt x="6" y="15"/>
                      <a:pt x="7" y="15"/>
                    </a:cubicBezTo>
                    <a:close/>
                    <a:moveTo>
                      <a:pt x="16" y="25"/>
                    </a:moveTo>
                    <a:cubicBezTo>
                      <a:pt x="15" y="25"/>
                      <a:pt x="14" y="24"/>
                      <a:pt x="14" y="23"/>
                    </a:cubicBezTo>
                    <a:cubicBezTo>
                      <a:pt x="14" y="22"/>
                      <a:pt x="15" y="21"/>
                      <a:pt x="16" y="21"/>
                    </a:cubicBezTo>
                    <a:cubicBezTo>
                      <a:pt x="17" y="21"/>
                      <a:pt x="18" y="22"/>
                      <a:pt x="18" y="23"/>
                    </a:cubicBezTo>
                    <a:cubicBezTo>
                      <a:pt x="18" y="24"/>
                      <a:pt x="17" y="25"/>
                      <a:pt x="16" y="25"/>
                    </a:cubicBezTo>
                    <a:close/>
                    <a:moveTo>
                      <a:pt x="2" y="18"/>
                    </a:moveTo>
                    <a:cubicBezTo>
                      <a:pt x="2" y="17"/>
                      <a:pt x="2" y="16"/>
                      <a:pt x="2" y="14"/>
                    </a:cubicBezTo>
                    <a:cubicBezTo>
                      <a:pt x="2" y="12"/>
                      <a:pt x="2" y="10"/>
                      <a:pt x="4" y="8"/>
                    </a:cubicBezTo>
                    <a:cubicBezTo>
                      <a:pt x="4" y="8"/>
                      <a:pt x="5" y="8"/>
                      <a:pt x="6" y="8"/>
                    </a:cubicBezTo>
                    <a:cubicBezTo>
                      <a:pt x="6" y="9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9"/>
                      <a:pt x="7" y="9"/>
                      <a:pt x="7" y="8"/>
                    </a:cubicBezTo>
                    <a:cubicBezTo>
                      <a:pt x="9" y="8"/>
                      <a:pt x="10" y="9"/>
                      <a:pt x="12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10"/>
                      <a:pt x="10" y="10"/>
                      <a:pt x="9" y="11"/>
                    </a:cubicBezTo>
                    <a:cubicBezTo>
                      <a:pt x="9" y="11"/>
                      <a:pt x="9" y="11"/>
                      <a:pt x="9" y="12"/>
                    </a:cubicBezTo>
                    <a:cubicBezTo>
                      <a:pt x="10" y="11"/>
                      <a:pt x="11" y="11"/>
                      <a:pt x="12" y="10"/>
                    </a:cubicBezTo>
                    <a:cubicBezTo>
                      <a:pt x="12" y="10"/>
                      <a:pt x="13" y="10"/>
                      <a:pt x="13" y="10"/>
                    </a:cubicBezTo>
                    <a:cubicBezTo>
                      <a:pt x="14" y="10"/>
                      <a:pt x="16" y="11"/>
                      <a:pt x="17" y="11"/>
                    </a:cubicBezTo>
                    <a:cubicBezTo>
                      <a:pt x="18" y="12"/>
                      <a:pt x="19" y="13"/>
                      <a:pt x="21" y="14"/>
                    </a:cubicBezTo>
                    <a:cubicBezTo>
                      <a:pt x="20" y="15"/>
                      <a:pt x="20" y="16"/>
                      <a:pt x="19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6" y="18"/>
                      <a:pt x="14" y="18"/>
                      <a:pt x="11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0" y="17"/>
                      <a:pt x="9" y="16"/>
                      <a:pt x="9" y="15"/>
                    </a:cubicBezTo>
                    <a:cubicBezTo>
                      <a:pt x="8" y="15"/>
                      <a:pt x="8" y="16"/>
                      <a:pt x="8" y="16"/>
                    </a:cubicBezTo>
                    <a:cubicBezTo>
                      <a:pt x="8" y="17"/>
                      <a:pt x="9" y="18"/>
                      <a:pt x="9" y="18"/>
                    </a:cubicBezTo>
                    <a:cubicBezTo>
                      <a:pt x="8" y="18"/>
                      <a:pt x="6" y="18"/>
                      <a:pt x="4" y="18"/>
                    </a:cubicBezTo>
                    <a:cubicBezTo>
                      <a:pt x="5" y="17"/>
                      <a:pt x="5" y="16"/>
                      <a:pt x="6" y="15"/>
                    </a:cubicBezTo>
                    <a:cubicBezTo>
                      <a:pt x="6" y="15"/>
                      <a:pt x="5" y="15"/>
                      <a:pt x="5" y="15"/>
                    </a:cubicBezTo>
                    <a:cubicBezTo>
                      <a:pt x="4" y="16"/>
                      <a:pt x="4" y="17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2" y="18"/>
                      <a:pt x="2" y="18"/>
                    </a:cubicBezTo>
                    <a:close/>
                    <a:moveTo>
                      <a:pt x="21" y="17"/>
                    </a:moveTo>
                    <a:cubicBezTo>
                      <a:pt x="21" y="16"/>
                      <a:pt x="21" y="15"/>
                      <a:pt x="21" y="15"/>
                    </a:cubicBezTo>
                    <a:cubicBezTo>
                      <a:pt x="22" y="15"/>
                      <a:pt x="22" y="15"/>
                      <a:pt x="23" y="16"/>
                    </a:cubicBezTo>
                    <a:cubicBezTo>
                      <a:pt x="22" y="16"/>
                      <a:pt x="22" y="17"/>
                      <a:pt x="21" y="17"/>
                    </a:cubicBezTo>
                    <a:close/>
                    <a:moveTo>
                      <a:pt x="24" y="15"/>
                    </a:moveTo>
                    <a:cubicBezTo>
                      <a:pt x="23" y="15"/>
                      <a:pt x="22" y="14"/>
                      <a:pt x="22" y="13"/>
                    </a:cubicBezTo>
                    <a:cubicBezTo>
                      <a:pt x="22" y="12"/>
                      <a:pt x="22" y="11"/>
                      <a:pt x="22" y="10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1" y="11"/>
                      <a:pt x="21" y="12"/>
                      <a:pt x="21" y="13"/>
                    </a:cubicBezTo>
                    <a:cubicBezTo>
                      <a:pt x="20" y="12"/>
                      <a:pt x="18" y="11"/>
                      <a:pt x="17" y="10"/>
                    </a:cubicBezTo>
                    <a:cubicBezTo>
                      <a:pt x="16" y="10"/>
                      <a:pt x="15" y="9"/>
                      <a:pt x="14" y="9"/>
                    </a:cubicBezTo>
                    <a:cubicBezTo>
                      <a:pt x="16" y="9"/>
                      <a:pt x="17" y="8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6" y="7"/>
                      <a:pt x="15" y="8"/>
                      <a:pt x="13" y="8"/>
                    </a:cubicBezTo>
                    <a:cubicBezTo>
                      <a:pt x="11" y="8"/>
                      <a:pt x="9" y="7"/>
                      <a:pt x="7" y="7"/>
                    </a:cubicBezTo>
                    <a:cubicBezTo>
                      <a:pt x="7" y="6"/>
                      <a:pt x="7" y="5"/>
                      <a:pt x="7" y="4"/>
                    </a:cubicBezTo>
                    <a:cubicBezTo>
                      <a:pt x="9" y="3"/>
                      <a:pt x="12" y="2"/>
                      <a:pt x="14" y="2"/>
                    </a:cubicBezTo>
                    <a:cubicBezTo>
                      <a:pt x="14" y="2"/>
                      <a:pt x="15" y="2"/>
                      <a:pt x="15" y="2"/>
                    </a:cubicBezTo>
                    <a:cubicBezTo>
                      <a:pt x="17" y="3"/>
                      <a:pt x="18" y="4"/>
                      <a:pt x="19" y="5"/>
                    </a:cubicBezTo>
                    <a:cubicBezTo>
                      <a:pt x="19" y="5"/>
                      <a:pt x="19" y="5"/>
                      <a:pt x="20" y="5"/>
                    </a:cubicBezTo>
                    <a:cubicBezTo>
                      <a:pt x="19" y="4"/>
                      <a:pt x="18" y="3"/>
                      <a:pt x="18" y="2"/>
                    </a:cubicBezTo>
                    <a:cubicBezTo>
                      <a:pt x="20" y="3"/>
                      <a:pt x="22" y="4"/>
                      <a:pt x="23" y="6"/>
                    </a:cubicBezTo>
                    <a:cubicBezTo>
                      <a:pt x="24" y="6"/>
                      <a:pt x="24" y="7"/>
                      <a:pt x="24" y="7"/>
                    </a:cubicBezTo>
                    <a:cubicBezTo>
                      <a:pt x="24" y="7"/>
                      <a:pt x="24" y="7"/>
                      <a:pt x="23" y="7"/>
                    </a:cubicBezTo>
                    <a:cubicBezTo>
                      <a:pt x="23" y="7"/>
                      <a:pt x="23" y="7"/>
                      <a:pt x="23" y="8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4" y="8"/>
                      <a:pt x="25" y="8"/>
                      <a:pt x="25" y="8"/>
                    </a:cubicBezTo>
                    <a:cubicBezTo>
                      <a:pt x="26" y="10"/>
                      <a:pt x="26" y="11"/>
                      <a:pt x="27" y="13"/>
                    </a:cubicBezTo>
                    <a:cubicBezTo>
                      <a:pt x="26" y="14"/>
                      <a:pt x="25" y="15"/>
                      <a:pt x="24" y="15"/>
                    </a:cubicBezTo>
                    <a:close/>
                    <a:moveTo>
                      <a:pt x="27" y="14"/>
                    </a:move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6"/>
                      <a:pt x="26" y="17"/>
                      <a:pt x="26" y="18"/>
                    </a:cubicBezTo>
                    <a:cubicBezTo>
                      <a:pt x="26" y="18"/>
                      <a:pt x="25" y="17"/>
                      <a:pt x="24" y="16"/>
                    </a:cubicBezTo>
                    <a:cubicBezTo>
                      <a:pt x="25" y="16"/>
                      <a:pt x="26" y="15"/>
                      <a:pt x="27" y="14"/>
                    </a:cubicBezTo>
                    <a:close/>
                    <a:moveTo>
                      <a:pt x="3" y="19"/>
                    </a:moveTo>
                    <a:cubicBezTo>
                      <a:pt x="3" y="19"/>
                      <a:pt x="3" y="19"/>
                      <a:pt x="2" y="19"/>
                    </a:cubicBezTo>
                    <a:cubicBezTo>
                      <a:pt x="3" y="19"/>
                      <a:pt x="3" y="19"/>
                      <a:pt x="3" y="20"/>
                    </a:cubicBezTo>
                    <a:cubicBezTo>
                      <a:pt x="3" y="19"/>
                      <a:pt x="3" y="19"/>
                      <a:pt x="3" y="19"/>
                    </a:cubicBezTo>
                    <a:close/>
                    <a:moveTo>
                      <a:pt x="4" y="7"/>
                    </a:moveTo>
                    <a:cubicBezTo>
                      <a:pt x="5" y="7"/>
                      <a:pt x="5" y="7"/>
                      <a:pt x="6" y="7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5" y="6"/>
                    </a:cubicBezTo>
                    <a:cubicBezTo>
                      <a:pt x="5" y="6"/>
                      <a:pt x="5" y="6"/>
                      <a:pt x="4" y="7"/>
                    </a:cubicBezTo>
                    <a:close/>
                    <a:moveTo>
                      <a:pt x="24" y="25"/>
                    </a:moveTo>
                    <a:cubicBezTo>
                      <a:pt x="22" y="27"/>
                      <a:pt x="18" y="29"/>
                      <a:pt x="14" y="29"/>
                    </a:cubicBezTo>
                    <a:cubicBezTo>
                      <a:pt x="10" y="29"/>
                      <a:pt x="6" y="27"/>
                      <a:pt x="4" y="25"/>
                    </a:cubicBezTo>
                    <a:cubicBezTo>
                      <a:pt x="1" y="22"/>
                      <a:pt x="0" y="18"/>
                      <a:pt x="0" y="14"/>
                    </a:cubicBezTo>
                    <a:cubicBezTo>
                      <a:pt x="0" y="10"/>
                      <a:pt x="1" y="7"/>
                      <a:pt x="4" y="4"/>
                    </a:cubicBezTo>
                    <a:cubicBezTo>
                      <a:pt x="6" y="2"/>
                      <a:pt x="10" y="0"/>
                      <a:pt x="14" y="0"/>
                    </a:cubicBezTo>
                    <a:cubicBezTo>
                      <a:pt x="18" y="0"/>
                      <a:pt x="22" y="2"/>
                      <a:pt x="24" y="4"/>
                    </a:cubicBezTo>
                    <a:cubicBezTo>
                      <a:pt x="27" y="7"/>
                      <a:pt x="29" y="10"/>
                      <a:pt x="29" y="14"/>
                    </a:cubicBezTo>
                    <a:cubicBezTo>
                      <a:pt x="29" y="18"/>
                      <a:pt x="27" y="22"/>
                      <a:pt x="24" y="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21889" tIns="60944" rIns="121889" bIns="60944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1866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5" name="AutoShape 83">
              <a:extLst>
                <a:ext uri="{FF2B5EF4-FFF2-40B4-BE49-F238E27FC236}">
                  <a16:creationId xmlns:a16="http://schemas.microsoft.com/office/drawing/2014/main" id="{C6D0D0F4-EABD-4451-9B4F-3DD3F34CBD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49856" y="4119171"/>
              <a:ext cx="331627" cy="21768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1610" y="13990"/>
                  </a:moveTo>
                  <a:cubicBezTo>
                    <a:pt x="11373" y="14259"/>
                    <a:pt x="11093" y="14400"/>
                    <a:pt x="10800" y="14400"/>
                  </a:cubicBezTo>
                  <a:cubicBezTo>
                    <a:pt x="10505" y="14400"/>
                    <a:pt x="10225" y="14259"/>
                    <a:pt x="9990" y="13990"/>
                  </a:cubicBezTo>
                  <a:lnTo>
                    <a:pt x="7198" y="10800"/>
                  </a:lnTo>
                  <a:lnTo>
                    <a:pt x="6636" y="10157"/>
                  </a:lnTo>
                  <a:lnTo>
                    <a:pt x="1349" y="4115"/>
                  </a:lnTo>
                  <a:lnTo>
                    <a:pt x="1349" y="4114"/>
                  </a:lnTo>
                  <a:cubicBezTo>
                    <a:pt x="1349" y="2980"/>
                    <a:pt x="1955" y="2057"/>
                    <a:pt x="2699" y="2057"/>
                  </a:cubicBezTo>
                  <a:lnTo>
                    <a:pt x="18899" y="2057"/>
                  </a:lnTo>
                  <a:cubicBezTo>
                    <a:pt x="19643" y="2057"/>
                    <a:pt x="20249" y="2980"/>
                    <a:pt x="20249" y="4114"/>
                  </a:cubicBezTo>
                  <a:cubicBezTo>
                    <a:pt x="20249" y="4114"/>
                    <a:pt x="11610" y="13990"/>
                    <a:pt x="11610" y="13990"/>
                  </a:cubicBezTo>
                  <a:close/>
                  <a:moveTo>
                    <a:pt x="20249" y="16198"/>
                  </a:moveTo>
                  <a:lnTo>
                    <a:pt x="15525" y="10800"/>
                  </a:lnTo>
                  <a:lnTo>
                    <a:pt x="20249" y="5399"/>
                  </a:lnTo>
                  <a:cubicBezTo>
                    <a:pt x="20249" y="5399"/>
                    <a:pt x="20249" y="16198"/>
                    <a:pt x="20249" y="16198"/>
                  </a:cubicBezTo>
                  <a:close/>
                  <a:moveTo>
                    <a:pt x="20249" y="17484"/>
                  </a:moveTo>
                  <a:cubicBezTo>
                    <a:pt x="20249" y="18620"/>
                    <a:pt x="19643" y="19541"/>
                    <a:pt x="18899" y="19541"/>
                  </a:cubicBezTo>
                  <a:lnTo>
                    <a:pt x="2699" y="19541"/>
                  </a:lnTo>
                  <a:cubicBezTo>
                    <a:pt x="1955" y="19541"/>
                    <a:pt x="1349" y="18620"/>
                    <a:pt x="1349" y="17484"/>
                  </a:cubicBezTo>
                  <a:lnTo>
                    <a:pt x="6636" y="11442"/>
                  </a:lnTo>
                  <a:lnTo>
                    <a:pt x="9585" y="14813"/>
                  </a:lnTo>
                  <a:cubicBezTo>
                    <a:pt x="9945" y="15222"/>
                    <a:pt x="10372" y="15429"/>
                    <a:pt x="10800" y="15429"/>
                  </a:cubicBezTo>
                  <a:cubicBezTo>
                    <a:pt x="11228" y="15429"/>
                    <a:pt x="11654" y="15222"/>
                    <a:pt x="12015" y="14813"/>
                  </a:cubicBezTo>
                  <a:lnTo>
                    <a:pt x="14963" y="11442"/>
                  </a:lnTo>
                  <a:cubicBezTo>
                    <a:pt x="14963" y="11442"/>
                    <a:pt x="20249" y="17484"/>
                    <a:pt x="20249" y="17484"/>
                  </a:cubicBezTo>
                  <a:close/>
                  <a:moveTo>
                    <a:pt x="1349" y="5399"/>
                  </a:moveTo>
                  <a:lnTo>
                    <a:pt x="6074" y="10800"/>
                  </a:lnTo>
                  <a:lnTo>
                    <a:pt x="1349" y="16198"/>
                  </a:lnTo>
                  <a:cubicBezTo>
                    <a:pt x="1349" y="16198"/>
                    <a:pt x="1349" y="5399"/>
                    <a:pt x="1349" y="5399"/>
                  </a:cubicBezTo>
                  <a:close/>
                  <a:moveTo>
                    <a:pt x="18899" y="0"/>
                  </a:moveTo>
                  <a:lnTo>
                    <a:pt x="2699" y="0"/>
                  </a:lnTo>
                  <a:cubicBezTo>
                    <a:pt x="1208" y="0"/>
                    <a:pt x="0" y="1842"/>
                    <a:pt x="0" y="4114"/>
                  </a:cubicBezTo>
                  <a:lnTo>
                    <a:pt x="0" y="17484"/>
                  </a:lnTo>
                  <a:cubicBezTo>
                    <a:pt x="0" y="19756"/>
                    <a:pt x="1208" y="21600"/>
                    <a:pt x="2699" y="21600"/>
                  </a:cubicBezTo>
                  <a:lnTo>
                    <a:pt x="18899" y="21600"/>
                  </a:lnTo>
                  <a:cubicBezTo>
                    <a:pt x="20391" y="21600"/>
                    <a:pt x="21600" y="19756"/>
                    <a:pt x="21600" y="17484"/>
                  </a:cubicBezTo>
                  <a:lnTo>
                    <a:pt x="21600" y="4114"/>
                  </a:lnTo>
                  <a:cubicBezTo>
                    <a:pt x="21600" y="1842"/>
                    <a:pt x="20391" y="0"/>
                    <a:pt x="18899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marL="0" marR="0" lvl="0" indent="0" algn="ctr" defTabSz="2285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</p:grpSp>
      <p:sp>
        <p:nvSpPr>
          <p:cNvPr id="89" name="Rectangle 88">
            <a:hlinkClick r:id="rId9"/>
            <a:extLst>
              <a:ext uri="{FF2B5EF4-FFF2-40B4-BE49-F238E27FC236}">
                <a16:creationId xmlns:a16="http://schemas.microsoft.com/office/drawing/2014/main" id="{2D2243FB-8FBB-4BE3-AB4E-40685AF41F90}"/>
              </a:ext>
            </a:extLst>
          </p:cNvPr>
          <p:cNvSpPr/>
          <p:nvPr userDrawn="1"/>
        </p:nvSpPr>
        <p:spPr>
          <a:xfrm>
            <a:off x="3183694" y="3945101"/>
            <a:ext cx="2319679" cy="353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90" name="Rectangle 89">
            <a:hlinkClick r:id="rId10"/>
            <a:extLst>
              <a:ext uri="{FF2B5EF4-FFF2-40B4-BE49-F238E27FC236}">
                <a16:creationId xmlns:a16="http://schemas.microsoft.com/office/drawing/2014/main" id="{A673C2E0-DDBC-4B43-BE6E-A9B0AB81EFAB}"/>
              </a:ext>
            </a:extLst>
          </p:cNvPr>
          <p:cNvSpPr/>
          <p:nvPr userDrawn="1"/>
        </p:nvSpPr>
        <p:spPr>
          <a:xfrm>
            <a:off x="6022720" y="3935824"/>
            <a:ext cx="2985586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16AA9A6-20C3-49B2-A568-753727CF6E26}"/>
              </a:ext>
            </a:extLst>
          </p:cNvPr>
          <p:cNvSpPr/>
          <p:nvPr userDrawn="1"/>
        </p:nvSpPr>
        <p:spPr>
          <a:xfrm>
            <a:off x="0" y="4459828"/>
            <a:ext cx="12192000" cy="2411083"/>
          </a:xfrm>
          <a:prstGeom prst="rect">
            <a:avLst/>
          </a:prstGeom>
          <a:solidFill>
            <a:srgbClr val="16183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B0D9679-B540-437C-9369-C824D0C90161}"/>
              </a:ext>
            </a:extLst>
          </p:cNvPr>
          <p:cNvGrpSpPr/>
          <p:nvPr userDrawn="1"/>
        </p:nvGrpSpPr>
        <p:grpSpPr>
          <a:xfrm>
            <a:off x="586165" y="4710317"/>
            <a:ext cx="11006418" cy="1329917"/>
            <a:chOff x="586165" y="4831963"/>
            <a:chExt cx="11006418" cy="1329917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DB38BE43-3FF8-470F-BF3B-BE5D0DE97015}"/>
                </a:ext>
              </a:extLst>
            </p:cNvPr>
            <p:cNvSpPr/>
            <p:nvPr/>
          </p:nvSpPr>
          <p:spPr>
            <a:xfrm>
              <a:off x="791895" y="4831964"/>
              <a:ext cx="2282855" cy="1329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0" tIns="34290" rIns="68580" bIns="34290" anchor="ctr">
              <a:spAutoFit/>
            </a:bodyPr>
            <a:lstStyle/>
            <a:p>
              <a:pPr defTabSz="685550">
                <a:lnSpc>
                  <a:spcPct val="120000"/>
                </a:lnSpc>
                <a:defRPr/>
              </a:pPr>
              <a:r>
                <a:rPr lang="en-US" sz="1400" b="1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United States</a:t>
              </a:r>
            </a:p>
            <a:p>
              <a:pPr defTabSz="685550">
                <a:lnSpc>
                  <a:spcPct val="120000"/>
                </a:lnSpc>
                <a:defRPr/>
              </a:pPr>
              <a:r>
                <a:rPr lang="en-US" sz="110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1762 Technology </a:t>
              </a:r>
            </a:p>
            <a:p>
              <a:pPr defTabSz="685550">
                <a:lnSpc>
                  <a:spcPct val="120000"/>
                </a:lnSpc>
                <a:defRPr/>
              </a:pPr>
              <a:r>
                <a:rPr lang="en-US" sz="110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DR STE 229,</a:t>
              </a:r>
            </a:p>
            <a:p>
              <a:pPr defTabSz="685550">
                <a:lnSpc>
                  <a:spcPct val="120000"/>
                </a:lnSpc>
                <a:defRPr/>
              </a:pPr>
              <a:r>
                <a:rPr lang="en-US" sz="110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San Jose, California – 95110-1385</a:t>
              </a:r>
            </a:p>
            <a:p>
              <a:pPr defTabSz="685550">
                <a:lnSpc>
                  <a:spcPct val="120000"/>
                </a:lnSpc>
                <a:defRPr/>
              </a:pPr>
              <a:r>
                <a:rPr lang="en-US" sz="110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United States</a:t>
              </a:r>
            </a:p>
            <a:p>
              <a:pPr defTabSz="685550">
                <a:lnSpc>
                  <a:spcPct val="120000"/>
                </a:lnSpc>
                <a:defRPr/>
              </a:pPr>
              <a:r>
                <a:rPr lang="en-US" sz="1100" b="1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Phone: </a:t>
              </a:r>
              <a:r>
                <a:rPr lang="en-US" sz="110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(408) 834 7086</a:t>
              </a: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04697A28-F797-4D65-8518-5C87E9B95819}"/>
                </a:ext>
              </a:extLst>
            </p:cNvPr>
            <p:cNvGrpSpPr/>
            <p:nvPr/>
          </p:nvGrpSpPr>
          <p:grpSpPr>
            <a:xfrm>
              <a:off x="586165" y="4897063"/>
              <a:ext cx="192476" cy="256927"/>
              <a:chOff x="2162719" y="4249228"/>
              <a:chExt cx="257027" cy="343093"/>
            </a:xfrm>
            <a:solidFill>
              <a:schemeClr val="accent4"/>
            </a:solidFill>
          </p:grpSpPr>
          <p:sp>
            <p:nvSpPr>
              <p:cNvPr id="107" name="AutoShape 108">
                <a:extLst>
                  <a:ext uri="{FF2B5EF4-FFF2-40B4-BE49-F238E27FC236}">
                    <a16:creationId xmlns:a16="http://schemas.microsoft.com/office/drawing/2014/main" id="{D2176350-678C-4975-A0C6-352AA78D92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6536" y="4313630"/>
                <a:ext cx="128807" cy="12880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00"/>
                    </a:moveTo>
                    <a:cubicBezTo>
                      <a:pt x="15764" y="1800"/>
                      <a:pt x="19800" y="5835"/>
                      <a:pt x="19800" y="10800"/>
                    </a:cubicBezTo>
                    <a:cubicBezTo>
                      <a:pt x="19800" y="15764"/>
                      <a:pt x="15764" y="19800"/>
                      <a:pt x="10800" y="19800"/>
                    </a:cubicBezTo>
                    <a:cubicBezTo>
                      <a:pt x="5835" y="19800"/>
                      <a:pt x="1800" y="15764"/>
                      <a:pt x="1800" y="10800"/>
                    </a:cubicBezTo>
                    <a:cubicBezTo>
                      <a:pt x="1800" y="5835"/>
                      <a:pt x="5835" y="1800"/>
                      <a:pt x="10800" y="1800"/>
                    </a:cubicBezTo>
                    <a:moveTo>
                      <a:pt x="10800" y="21599"/>
                    </a:moveTo>
                    <a:cubicBezTo>
                      <a:pt x="16756" y="21599"/>
                      <a:pt x="21600" y="16756"/>
                      <a:pt x="21600" y="10800"/>
                    </a:cubicBezTo>
                    <a:cubicBezTo>
                      <a:pt x="21600" y="4843"/>
                      <a:pt x="16756" y="0"/>
                      <a:pt x="10800" y="0"/>
                    </a:cubicBezTo>
                    <a:cubicBezTo>
                      <a:pt x="4843" y="0"/>
                      <a:pt x="0" y="4843"/>
                      <a:pt x="0" y="10800"/>
                    </a:cubicBezTo>
                    <a:cubicBezTo>
                      <a:pt x="0" y="16756"/>
                      <a:pt x="4843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5" tIns="19045" rIns="19045" bIns="19045" anchor="ctr"/>
              <a:lstStyle/>
              <a:p>
                <a:pPr algn="ctr" defTabSz="228555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  <a:sym typeface="Gill Sans" charset="0"/>
                </a:endParaRPr>
              </a:p>
            </p:txBody>
          </p:sp>
          <p:sp>
            <p:nvSpPr>
              <p:cNvPr id="108" name="AutoShape 109">
                <a:extLst>
                  <a:ext uri="{FF2B5EF4-FFF2-40B4-BE49-F238E27FC236}">
                    <a16:creationId xmlns:a16="http://schemas.microsoft.com/office/drawing/2014/main" id="{6BF06E25-30AD-4C9D-9793-58D30F69D5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2719" y="4249228"/>
                <a:ext cx="257027" cy="34309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04" y="20170"/>
                    </a:moveTo>
                    <a:cubicBezTo>
                      <a:pt x="10885" y="20184"/>
                      <a:pt x="10830" y="20215"/>
                      <a:pt x="10782" y="20237"/>
                    </a:cubicBezTo>
                    <a:cubicBezTo>
                      <a:pt x="10774" y="20218"/>
                      <a:pt x="10707" y="20178"/>
                      <a:pt x="10666" y="20147"/>
                    </a:cubicBezTo>
                    <a:cubicBezTo>
                      <a:pt x="7368" y="17300"/>
                      <a:pt x="1799" y="12497"/>
                      <a:pt x="1799" y="8101"/>
                    </a:cubicBezTo>
                    <a:cubicBezTo>
                      <a:pt x="1799" y="4378"/>
                      <a:pt x="5838" y="1350"/>
                      <a:pt x="10800" y="1350"/>
                    </a:cubicBezTo>
                    <a:cubicBezTo>
                      <a:pt x="15762" y="1350"/>
                      <a:pt x="19800" y="4378"/>
                      <a:pt x="19800" y="8101"/>
                    </a:cubicBezTo>
                    <a:cubicBezTo>
                      <a:pt x="19800" y="12497"/>
                      <a:pt x="14231" y="17300"/>
                      <a:pt x="10904" y="20170"/>
                    </a:cubicBezTo>
                    <a:moveTo>
                      <a:pt x="10800" y="0"/>
                    </a:moveTo>
                    <a:cubicBezTo>
                      <a:pt x="4844" y="0"/>
                      <a:pt x="0" y="3588"/>
                      <a:pt x="0" y="8101"/>
                    </a:cubicBezTo>
                    <a:cubicBezTo>
                      <a:pt x="0" y="12826"/>
                      <a:pt x="5400" y="17660"/>
                      <a:pt x="9337" y="21056"/>
                    </a:cubicBezTo>
                    <a:cubicBezTo>
                      <a:pt x="9352" y="21070"/>
                      <a:pt x="9984" y="21599"/>
                      <a:pt x="10766" y="21599"/>
                    </a:cubicBezTo>
                    <a:lnTo>
                      <a:pt x="10834" y="21599"/>
                    </a:lnTo>
                    <a:cubicBezTo>
                      <a:pt x="11615" y="21599"/>
                      <a:pt x="12247" y="21070"/>
                      <a:pt x="12262" y="21056"/>
                    </a:cubicBezTo>
                    <a:cubicBezTo>
                      <a:pt x="16200" y="17660"/>
                      <a:pt x="21599" y="12826"/>
                      <a:pt x="21599" y="8101"/>
                    </a:cubicBezTo>
                    <a:cubicBezTo>
                      <a:pt x="21599" y="3588"/>
                      <a:pt x="16755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5" tIns="19045" rIns="19045" bIns="19045" anchor="ctr"/>
              <a:lstStyle/>
              <a:p>
                <a:pPr algn="ctr" defTabSz="228555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  <a:sym typeface="Gill Sans" charset="0"/>
                </a:endParaRPr>
              </a:p>
            </p:txBody>
          </p:sp>
        </p:grp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471CD1F-A426-461C-846F-5A08795FB566}"/>
                </a:ext>
              </a:extLst>
            </p:cNvPr>
            <p:cNvSpPr/>
            <p:nvPr/>
          </p:nvSpPr>
          <p:spPr>
            <a:xfrm>
              <a:off x="3387187" y="4831963"/>
              <a:ext cx="1990296" cy="1329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0" tIns="34290" rIns="68580" bIns="34290" anchor="ctr">
              <a:spAutoFit/>
            </a:bodyPr>
            <a:lstStyle/>
            <a:p>
              <a:pPr defTabSz="685834">
                <a:lnSpc>
                  <a:spcPct val="120000"/>
                </a:lnSpc>
                <a:defRPr/>
              </a:pPr>
              <a:r>
                <a:rPr lang="en-US" sz="1400" b="1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Corporate Headquarter</a:t>
              </a:r>
              <a:br>
                <a:rPr lang="en-US" sz="1100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100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S. No 320/1/C, </a:t>
              </a:r>
            </a:p>
            <a:p>
              <a:pPr defTabSz="685834">
                <a:lnSpc>
                  <a:spcPct val="120000"/>
                </a:lnSpc>
                <a:defRPr/>
              </a:pPr>
              <a:r>
                <a:rPr lang="en-US" sz="1100" kern="0" err="1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Bavdhan</a:t>
              </a:r>
              <a:r>
                <a:rPr lang="en-US" sz="1100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 (B)</a:t>
              </a:r>
              <a:br>
                <a:rPr lang="en-US" sz="1100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100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Tal – </a:t>
              </a:r>
              <a:r>
                <a:rPr lang="en-US" sz="1100" kern="0" err="1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Mulshi</a:t>
              </a:r>
              <a:r>
                <a:rPr lang="en-US" sz="1100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,</a:t>
              </a:r>
              <a:br>
                <a:rPr lang="en-US" sz="1100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100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Pune – 411 021,</a:t>
              </a:r>
              <a:br>
                <a:rPr lang="en-US" sz="1100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100" b="1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Phone:</a:t>
              </a:r>
              <a:r>
                <a:rPr lang="en-US" sz="1100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 +91 (20) 6654 4444</a:t>
              </a: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85D7090F-29B5-4BA4-917D-E7A111C88ABA}"/>
                </a:ext>
              </a:extLst>
            </p:cNvPr>
            <p:cNvGrpSpPr/>
            <p:nvPr/>
          </p:nvGrpSpPr>
          <p:grpSpPr>
            <a:xfrm>
              <a:off x="3161586" y="4897063"/>
              <a:ext cx="192476" cy="256927"/>
              <a:chOff x="2162719" y="4249228"/>
              <a:chExt cx="257027" cy="343093"/>
            </a:xfrm>
            <a:solidFill>
              <a:schemeClr val="accent4"/>
            </a:solidFill>
          </p:grpSpPr>
          <p:sp>
            <p:nvSpPr>
              <p:cNvPr id="105" name="AutoShape 108">
                <a:extLst>
                  <a:ext uri="{FF2B5EF4-FFF2-40B4-BE49-F238E27FC236}">
                    <a16:creationId xmlns:a16="http://schemas.microsoft.com/office/drawing/2014/main" id="{392A389D-54FC-48E5-823D-18630A227B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6536" y="4313630"/>
                <a:ext cx="128807" cy="12880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00"/>
                    </a:moveTo>
                    <a:cubicBezTo>
                      <a:pt x="15764" y="1800"/>
                      <a:pt x="19800" y="5835"/>
                      <a:pt x="19800" y="10800"/>
                    </a:cubicBezTo>
                    <a:cubicBezTo>
                      <a:pt x="19800" y="15764"/>
                      <a:pt x="15764" y="19800"/>
                      <a:pt x="10800" y="19800"/>
                    </a:cubicBezTo>
                    <a:cubicBezTo>
                      <a:pt x="5835" y="19800"/>
                      <a:pt x="1800" y="15764"/>
                      <a:pt x="1800" y="10800"/>
                    </a:cubicBezTo>
                    <a:cubicBezTo>
                      <a:pt x="1800" y="5835"/>
                      <a:pt x="5835" y="1800"/>
                      <a:pt x="10800" y="1800"/>
                    </a:cubicBezTo>
                    <a:moveTo>
                      <a:pt x="10800" y="21599"/>
                    </a:moveTo>
                    <a:cubicBezTo>
                      <a:pt x="16756" y="21599"/>
                      <a:pt x="21600" y="16756"/>
                      <a:pt x="21600" y="10800"/>
                    </a:cubicBezTo>
                    <a:cubicBezTo>
                      <a:pt x="21600" y="4843"/>
                      <a:pt x="16756" y="0"/>
                      <a:pt x="10800" y="0"/>
                    </a:cubicBezTo>
                    <a:cubicBezTo>
                      <a:pt x="4843" y="0"/>
                      <a:pt x="0" y="4843"/>
                      <a:pt x="0" y="10800"/>
                    </a:cubicBezTo>
                    <a:cubicBezTo>
                      <a:pt x="0" y="16756"/>
                      <a:pt x="4843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5" tIns="19045" rIns="19045" bIns="19045" anchor="ctr"/>
              <a:lstStyle/>
              <a:p>
                <a:pPr algn="ctr" defTabSz="228555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  <a:sym typeface="Gill Sans" charset="0"/>
                </a:endParaRPr>
              </a:p>
            </p:txBody>
          </p:sp>
          <p:sp>
            <p:nvSpPr>
              <p:cNvPr id="106" name="AutoShape 109">
                <a:extLst>
                  <a:ext uri="{FF2B5EF4-FFF2-40B4-BE49-F238E27FC236}">
                    <a16:creationId xmlns:a16="http://schemas.microsoft.com/office/drawing/2014/main" id="{13F3CCE6-F931-4C59-A3AD-6E4D606ED1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2719" y="4249228"/>
                <a:ext cx="257027" cy="34309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04" y="20170"/>
                    </a:moveTo>
                    <a:cubicBezTo>
                      <a:pt x="10885" y="20184"/>
                      <a:pt x="10830" y="20215"/>
                      <a:pt x="10782" y="20237"/>
                    </a:cubicBezTo>
                    <a:cubicBezTo>
                      <a:pt x="10774" y="20218"/>
                      <a:pt x="10707" y="20178"/>
                      <a:pt x="10666" y="20147"/>
                    </a:cubicBezTo>
                    <a:cubicBezTo>
                      <a:pt x="7368" y="17300"/>
                      <a:pt x="1799" y="12497"/>
                      <a:pt x="1799" y="8101"/>
                    </a:cubicBezTo>
                    <a:cubicBezTo>
                      <a:pt x="1799" y="4378"/>
                      <a:pt x="5838" y="1350"/>
                      <a:pt x="10800" y="1350"/>
                    </a:cubicBezTo>
                    <a:cubicBezTo>
                      <a:pt x="15762" y="1350"/>
                      <a:pt x="19800" y="4378"/>
                      <a:pt x="19800" y="8101"/>
                    </a:cubicBezTo>
                    <a:cubicBezTo>
                      <a:pt x="19800" y="12497"/>
                      <a:pt x="14231" y="17300"/>
                      <a:pt x="10904" y="20170"/>
                    </a:cubicBezTo>
                    <a:moveTo>
                      <a:pt x="10800" y="0"/>
                    </a:moveTo>
                    <a:cubicBezTo>
                      <a:pt x="4844" y="0"/>
                      <a:pt x="0" y="3588"/>
                      <a:pt x="0" y="8101"/>
                    </a:cubicBezTo>
                    <a:cubicBezTo>
                      <a:pt x="0" y="12826"/>
                      <a:pt x="5400" y="17660"/>
                      <a:pt x="9337" y="21056"/>
                    </a:cubicBezTo>
                    <a:cubicBezTo>
                      <a:pt x="9352" y="21070"/>
                      <a:pt x="9984" y="21599"/>
                      <a:pt x="10766" y="21599"/>
                    </a:cubicBezTo>
                    <a:lnTo>
                      <a:pt x="10834" y="21599"/>
                    </a:lnTo>
                    <a:cubicBezTo>
                      <a:pt x="11615" y="21599"/>
                      <a:pt x="12247" y="21070"/>
                      <a:pt x="12262" y="21056"/>
                    </a:cubicBezTo>
                    <a:cubicBezTo>
                      <a:pt x="16200" y="17660"/>
                      <a:pt x="21599" y="12826"/>
                      <a:pt x="21599" y="8101"/>
                    </a:cubicBezTo>
                    <a:cubicBezTo>
                      <a:pt x="21599" y="3588"/>
                      <a:pt x="16755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5" tIns="19045" rIns="19045" bIns="19045" anchor="ctr"/>
              <a:lstStyle/>
              <a:p>
                <a:pPr algn="ctr" defTabSz="228555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  <a:sym typeface="Gill Sans" charset="0"/>
                </a:endParaRPr>
              </a:p>
            </p:txBody>
          </p: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36D38BB-F20C-4460-B204-5EEDD65B090D}"/>
                </a:ext>
              </a:extLst>
            </p:cNvPr>
            <p:cNvSpPr/>
            <p:nvPr/>
          </p:nvSpPr>
          <p:spPr>
            <a:xfrm>
              <a:off x="6358830" y="4831964"/>
              <a:ext cx="2482021" cy="1329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0" tIns="34290" rIns="68580" bIns="34290" anchor="ctr">
              <a:spAutoFit/>
            </a:bodyPr>
            <a:lstStyle/>
            <a:p>
              <a:pPr defTabSz="685550">
                <a:lnSpc>
                  <a:spcPct val="120000"/>
                </a:lnSpc>
                <a:defRPr/>
              </a:pPr>
              <a:r>
                <a:rPr lang="en-US" sz="1400" b="1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Hinjewadi (Pune, India)</a:t>
              </a:r>
            </a:p>
            <a:p>
              <a:pPr defTabSz="685834">
                <a:lnSpc>
                  <a:spcPct val="120000"/>
                </a:lnSpc>
                <a:defRPr/>
              </a:pPr>
              <a:r>
                <a:rPr lang="en-US" sz="1100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Block Congo, Embassy </a:t>
              </a:r>
              <a:r>
                <a:rPr lang="en-US" sz="1100" kern="0" err="1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Techzone</a:t>
              </a:r>
              <a:r>
                <a:rPr lang="en-US" sz="1100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, </a:t>
              </a:r>
            </a:p>
            <a:p>
              <a:pPr defTabSz="685834">
                <a:lnSpc>
                  <a:spcPct val="120000"/>
                </a:lnSpc>
                <a:defRPr/>
              </a:pPr>
              <a:r>
                <a:rPr lang="en-US" sz="1100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Wing B, 7th  Floor, Phase II, </a:t>
              </a:r>
            </a:p>
            <a:p>
              <a:pPr defTabSz="685834">
                <a:lnSpc>
                  <a:spcPct val="120000"/>
                </a:lnSpc>
                <a:defRPr/>
              </a:pPr>
              <a:r>
                <a:rPr lang="en-US" sz="1100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Hinjewadi,</a:t>
              </a:r>
              <a:br>
                <a:rPr lang="en-US" sz="1100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100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Pune – 411057,</a:t>
              </a:r>
              <a:br>
                <a:rPr lang="en-US" sz="1100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100" b="1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Phone: </a:t>
              </a:r>
              <a:r>
                <a:rPr lang="en-US" sz="1100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 +91 (20) 6654 4444</a:t>
              </a: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AE849FAF-F3EB-4172-BEC3-8B09FFB6A864}"/>
                </a:ext>
              </a:extLst>
            </p:cNvPr>
            <p:cNvGrpSpPr/>
            <p:nvPr/>
          </p:nvGrpSpPr>
          <p:grpSpPr>
            <a:xfrm>
              <a:off x="6150816" y="4897063"/>
              <a:ext cx="192476" cy="256927"/>
              <a:chOff x="2162719" y="4249228"/>
              <a:chExt cx="257027" cy="343093"/>
            </a:xfrm>
            <a:solidFill>
              <a:schemeClr val="accent4"/>
            </a:solidFill>
          </p:grpSpPr>
          <p:sp>
            <p:nvSpPr>
              <p:cNvPr id="103" name="AutoShape 108">
                <a:extLst>
                  <a:ext uri="{FF2B5EF4-FFF2-40B4-BE49-F238E27FC236}">
                    <a16:creationId xmlns:a16="http://schemas.microsoft.com/office/drawing/2014/main" id="{28BF7446-6F47-4041-90B9-73844A73C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6536" y="4313630"/>
                <a:ext cx="128807" cy="12880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00"/>
                    </a:moveTo>
                    <a:cubicBezTo>
                      <a:pt x="15764" y="1800"/>
                      <a:pt x="19800" y="5835"/>
                      <a:pt x="19800" y="10800"/>
                    </a:cubicBezTo>
                    <a:cubicBezTo>
                      <a:pt x="19800" y="15764"/>
                      <a:pt x="15764" y="19800"/>
                      <a:pt x="10800" y="19800"/>
                    </a:cubicBezTo>
                    <a:cubicBezTo>
                      <a:pt x="5835" y="19800"/>
                      <a:pt x="1800" y="15764"/>
                      <a:pt x="1800" y="10800"/>
                    </a:cubicBezTo>
                    <a:cubicBezTo>
                      <a:pt x="1800" y="5835"/>
                      <a:pt x="5835" y="1800"/>
                      <a:pt x="10800" y="1800"/>
                    </a:cubicBezTo>
                    <a:moveTo>
                      <a:pt x="10800" y="21599"/>
                    </a:moveTo>
                    <a:cubicBezTo>
                      <a:pt x="16756" y="21599"/>
                      <a:pt x="21600" y="16756"/>
                      <a:pt x="21600" y="10800"/>
                    </a:cubicBezTo>
                    <a:cubicBezTo>
                      <a:pt x="21600" y="4843"/>
                      <a:pt x="16756" y="0"/>
                      <a:pt x="10800" y="0"/>
                    </a:cubicBezTo>
                    <a:cubicBezTo>
                      <a:pt x="4843" y="0"/>
                      <a:pt x="0" y="4843"/>
                      <a:pt x="0" y="10800"/>
                    </a:cubicBezTo>
                    <a:cubicBezTo>
                      <a:pt x="0" y="16756"/>
                      <a:pt x="4843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5" tIns="19045" rIns="19045" bIns="19045" anchor="ctr"/>
              <a:lstStyle/>
              <a:p>
                <a:pPr algn="ctr" defTabSz="228555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  <a:sym typeface="Gill Sans" charset="0"/>
                </a:endParaRPr>
              </a:p>
            </p:txBody>
          </p:sp>
          <p:sp>
            <p:nvSpPr>
              <p:cNvPr id="104" name="AutoShape 109">
                <a:extLst>
                  <a:ext uri="{FF2B5EF4-FFF2-40B4-BE49-F238E27FC236}">
                    <a16:creationId xmlns:a16="http://schemas.microsoft.com/office/drawing/2014/main" id="{F22B96EF-A8D2-401D-9F8D-9BD5582154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2719" y="4249228"/>
                <a:ext cx="257027" cy="34309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04" y="20170"/>
                    </a:moveTo>
                    <a:cubicBezTo>
                      <a:pt x="10885" y="20184"/>
                      <a:pt x="10830" y="20215"/>
                      <a:pt x="10782" y="20237"/>
                    </a:cubicBezTo>
                    <a:cubicBezTo>
                      <a:pt x="10774" y="20218"/>
                      <a:pt x="10707" y="20178"/>
                      <a:pt x="10666" y="20147"/>
                    </a:cubicBezTo>
                    <a:cubicBezTo>
                      <a:pt x="7368" y="17300"/>
                      <a:pt x="1799" y="12497"/>
                      <a:pt x="1799" y="8101"/>
                    </a:cubicBezTo>
                    <a:cubicBezTo>
                      <a:pt x="1799" y="4378"/>
                      <a:pt x="5838" y="1350"/>
                      <a:pt x="10800" y="1350"/>
                    </a:cubicBezTo>
                    <a:cubicBezTo>
                      <a:pt x="15762" y="1350"/>
                      <a:pt x="19800" y="4378"/>
                      <a:pt x="19800" y="8101"/>
                    </a:cubicBezTo>
                    <a:cubicBezTo>
                      <a:pt x="19800" y="12497"/>
                      <a:pt x="14231" y="17300"/>
                      <a:pt x="10904" y="20170"/>
                    </a:cubicBezTo>
                    <a:moveTo>
                      <a:pt x="10800" y="0"/>
                    </a:moveTo>
                    <a:cubicBezTo>
                      <a:pt x="4844" y="0"/>
                      <a:pt x="0" y="3588"/>
                      <a:pt x="0" y="8101"/>
                    </a:cubicBezTo>
                    <a:cubicBezTo>
                      <a:pt x="0" y="12826"/>
                      <a:pt x="5400" y="17660"/>
                      <a:pt x="9337" y="21056"/>
                    </a:cubicBezTo>
                    <a:cubicBezTo>
                      <a:pt x="9352" y="21070"/>
                      <a:pt x="9984" y="21599"/>
                      <a:pt x="10766" y="21599"/>
                    </a:cubicBezTo>
                    <a:lnTo>
                      <a:pt x="10834" y="21599"/>
                    </a:lnTo>
                    <a:cubicBezTo>
                      <a:pt x="11615" y="21599"/>
                      <a:pt x="12247" y="21070"/>
                      <a:pt x="12262" y="21056"/>
                    </a:cubicBezTo>
                    <a:cubicBezTo>
                      <a:pt x="16200" y="17660"/>
                      <a:pt x="21599" y="12826"/>
                      <a:pt x="21599" y="8101"/>
                    </a:cubicBezTo>
                    <a:cubicBezTo>
                      <a:pt x="21599" y="3588"/>
                      <a:pt x="16755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5" tIns="19045" rIns="19045" bIns="19045" anchor="ctr"/>
              <a:lstStyle/>
              <a:p>
                <a:pPr algn="ctr" defTabSz="228555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  <a:sym typeface="Gill Sans" charset="0"/>
                </a:endParaRPr>
              </a:p>
            </p:txBody>
          </p:sp>
        </p:grp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054FC839-2A6B-4D34-B72B-16E6335A10A8}"/>
                </a:ext>
              </a:extLst>
            </p:cNvPr>
            <p:cNvSpPr/>
            <p:nvPr/>
          </p:nvSpPr>
          <p:spPr>
            <a:xfrm>
              <a:off x="9145832" y="4831964"/>
              <a:ext cx="2446751" cy="13299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0" tIns="34290" rIns="68580" bIns="34290" anchor="ctr">
              <a:spAutoFit/>
            </a:bodyPr>
            <a:lstStyle/>
            <a:p>
              <a:pPr defTabSz="685550">
                <a:lnSpc>
                  <a:spcPct val="120000"/>
                </a:lnSpc>
                <a:defRPr/>
              </a:pPr>
              <a:r>
                <a:rPr lang="en-US" sz="1400" b="1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Bengaluru (India)</a:t>
              </a:r>
            </a:p>
            <a:p>
              <a:pPr defTabSz="685834">
                <a:lnSpc>
                  <a:spcPct val="120000"/>
                </a:lnSpc>
                <a:defRPr/>
              </a:pPr>
              <a:r>
                <a:rPr lang="en-US" sz="1100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1st Floor Right Wing, </a:t>
              </a:r>
              <a:br>
                <a:rPr lang="en-US" sz="1100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100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Shailendra Techno Park, Plot No. 116, </a:t>
              </a:r>
              <a:br>
                <a:rPr lang="en-US" sz="1100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100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EPIP Zone,1st Phase, White Field, </a:t>
              </a:r>
              <a:br>
                <a:rPr lang="en-US" sz="1100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100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Bengaluru - 560 066, Karnataka, India</a:t>
              </a:r>
            </a:p>
            <a:p>
              <a:pPr defTabSz="685834">
                <a:lnSpc>
                  <a:spcPct val="120000"/>
                </a:lnSpc>
                <a:defRPr/>
              </a:pPr>
              <a:r>
                <a:rPr lang="en-US" sz="1100" b="1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Phone: </a:t>
              </a:r>
              <a:r>
                <a:rPr lang="en-US" sz="1100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rPr>
                <a:t> 080 - 61979000</a:t>
              </a:r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BBEF7EF0-0E81-400F-9D55-A57917DDBBE4}"/>
                </a:ext>
              </a:extLst>
            </p:cNvPr>
            <p:cNvGrpSpPr/>
            <p:nvPr/>
          </p:nvGrpSpPr>
          <p:grpSpPr>
            <a:xfrm>
              <a:off x="8920232" y="4897063"/>
              <a:ext cx="192476" cy="256927"/>
              <a:chOff x="2162719" y="4249228"/>
              <a:chExt cx="257027" cy="343093"/>
            </a:xfrm>
            <a:solidFill>
              <a:schemeClr val="accent4"/>
            </a:solidFill>
          </p:grpSpPr>
          <p:sp>
            <p:nvSpPr>
              <p:cNvPr id="101" name="AutoShape 108">
                <a:extLst>
                  <a:ext uri="{FF2B5EF4-FFF2-40B4-BE49-F238E27FC236}">
                    <a16:creationId xmlns:a16="http://schemas.microsoft.com/office/drawing/2014/main" id="{BC372E90-5ADA-4A4F-9C58-B70A19998A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6536" y="4313630"/>
                <a:ext cx="128807" cy="12880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00"/>
                    </a:moveTo>
                    <a:cubicBezTo>
                      <a:pt x="15764" y="1800"/>
                      <a:pt x="19800" y="5835"/>
                      <a:pt x="19800" y="10800"/>
                    </a:cubicBezTo>
                    <a:cubicBezTo>
                      <a:pt x="19800" y="15764"/>
                      <a:pt x="15764" y="19800"/>
                      <a:pt x="10800" y="19800"/>
                    </a:cubicBezTo>
                    <a:cubicBezTo>
                      <a:pt x="5835" y="19800"/>
                      <a:pt x="1800" y="15764"/>
                      <a:pt x="1800" y="10800"/>
                    </a:cubicBezTo>
                    <a:cubicBezTo>
                      <a:pt x="1800" y="5835"/>
                      <a:pt x="5835" y="1800"/>
                      <a:pt x="10800" y="1800"/>
                    </a:cubicBezTo>
                    <a:moveTo>
                      <a:pt x="10800" y="21599"/>
                    </a:moveTo>
                    <a:cubicBezTo>
                      <a:pt x="16756" y="21599"/>
                      <a:pt x="21600" y="16756"/>
                      <a:pt x="21600" y="10800"/>
                    </a:cubicBezTo>
                    <a:cubicBezTo>
                      <a:pt x="21600" y="4843"/>
                      <a:pt x="16756" y="0"/>
                      <a:pt x="10800" y="0"/>
                    </a:cubicBezTo>
                    <a:cubicBezTo>
                      <a:pt x="4843" y="0"/>
                      <a:pt x="0" y="4843"/>
                      <a:pt x="0" y="10800"/>
                    </a:cubicBezTo>
                    <a:cubicBezTo>
                      <a:pt x="0" y="16756"/>
                      <a:pt x="4843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5" tIns="19045" rIns="19045" bIns="19045" anchor="ctr"/>
              <a:lstStyle/>
              <a:p>
                <a:pPr algn="ctr" defTabSz="228555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  <a:sym typeface="Gill Sans" charset="0"/>
                </a:endParaRPr>
              </a:p>
            </p:txBody>
          </p:sp>
          <p:sp>
            <p:nvSpPr>
              <p:cNvPr id="102" name="AutoShape 109">
                <a:extLst>
                  <a:ext uri="{FF2B5EF4-FFF2-40B4-BE49-F238E27FC236}">
                    <a16:creationId xmlns:a16="http://schemas.microsoft.com/office/drawing/2014/main" id="{F1D80EA3-D8C0-4A69-89DD-07F25CD74F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2719" y="4249228"/>
                <a:ext cx="257027" cy="34309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04" y="20170"/>
                    </a:moveTo>
                    <a:cubicBezTo>
                      <a:pt x="10885" y="20184"/>
                      <a:pt x="10830" y="20215"/>
                      <a:pt x="10782" y="20237"/>
                    </a:cubicBezTo>
                    <a:cubicBezTo>
                      <a:pt x="10774" y="20218"/>
                      <a:pt x="10707" y="20178"/>
                      <a:pt x="10666" y="20147"/>
                    </a:cubicBezTo>
                    <a:cubicBezTo>
                      <a:pt x="7368" y="17300"/>
                      <a:pt x="1799" y="12497"/>
                      <a:pt x="1799" y="8101"/>
                    </a:cubicBezTo>
                    <a:cubicBezTo>
                      <a:pt x="1799" y="4378"/>
                      <a:pt x="5838" y="1350"/>
                      <a:pt x="10800" y="1350"/>
                    </a:cubicBezTo>
                    <a:cubicBezTo>
                      <a:pt x="15762" y="1350"/>
                      <a:pt x="19800" y="4378"/>
                      <a:pt x="19800" y="8101"/>
                    </a:cubicBezTo>
                    <a:cubicBezTo>
                      <a:pt x="19800" y="12497"/>
                      <a:pt x="14231" y="17300"/>
                      <a:pt x="10904" y="20170"/>
                    </a:cubicBezTo>
                    <a:moveTo>
                      <a:pt x="10800" y="0"/>
                    </a:moveTo>
                    <a:cubicBezTo>
                      <a:pt x="4844" y="0"/>
                      <a:pt x="0" y="3588"/>
                      <a:pt x="0" y="8101"/>
                    </a:cubicBezTo>
                    <a:cubicBezTo>
                      <a:pt x="0" y="12826"/>
                      <a:pt x="5400" y="17660"/>
                      <a:pt x="9337" y="21056"/>
                    </a:cubicBezTo>
                    <a:cubicBezTo>
                      <a:pt x="9352" y="21070"/>
                      <a:pt x="9984" y="21599"/>
                      <a:pt x="10766" y="21599"/>
                    </a:cubicBezTo>
                    <a:lnTo>
                      <a:pt x="10834" y="21599"/>
                    </a:lnTo>
                    <a:cubicBezTo>
                      <a:pt x="11615" y="21599"/>
                      <a:pt x="12247" y="21070"/>
                      <a:pt x="12262" y="21056"/>
                    </a:cubicBezTo>
                    <a:cubicBezTo>
                      <a:pt x="16200" y="17660"/>
                      <a:pt x="21599" y="12826"/>
                      <a:pt x="21599" y="8101"/>
                    </a:cubicBezTo>
                    <a:cubicBezTo>
                      <a:pt x="21599" y="3588"/>
                      <a:pt x="16755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5" tIns="19045" rIns="19045" bIns="19045" anchor="ctr"/>
              <a:lstStyle/>
              <a:p>
                <a:pPr algn="ctr" defTabSz="228555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  <a:sym typeface="Gill Sans" charset="0"/>
                </a:endParaRPr>
              </a:p>
            </p:txBody>
          </p:sp>
        </p:grpSp>
      </p:grp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2F348C4-D293-45F1-A0BE-8C51F38860C5}"/>
              </a:ext>
            </a:extLst>
          </p:cNvPr>
          <p:cNvCxnSpPr>
            <a:cxnSpLocks/>
          </p:cNvCxnSpPr>
          <p:nvPr userDrawn="1"/>
        </p:nvCxnSpPr>
        <p:spPr>
          <a:xfrm>
            <a:off x="5274104" y="3739864"/>
            <a:ext cx="1643792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541EAD43-CEA3-4A5E-A381-EA5A1D0DB7E7}"/>
              </a:ext>
            </a:extLst>
          </p:cNvPr>
          <p:cNvSpPr txBox="1"/>
          <p:nvPr userDrawn="1"/>
        </p:nvSpPr>
        <p:spPr>
          <a:xfrm>
            <a:off x="4331798" y="6282000"/>
            <a:ext cx="3528404" cy="576000"/>
          </a:xfrm>
          <a:prstGeom prst="round2SameRect">
            <a:avLst/>
          </a:prstGeom>
          <a:solidFill>
            <a:srgbClr val="3F2E8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sz="1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4860CBF-C351-4A3C-A8FE-A8100EDFC15C}"/>
              </a:ext>
            </a:extLst>
          </p:cNvPr>
          <p:cNvGrpSpPr/>
          <p:nvPr userDrawn="1"/>
        </p:nvGrpSpPr>
        <p:grpSpPr>
          <a:xfrm>
            <a:off x="4750825" y="6356627"/>
            <a:ext cx="2690351" cy="422393"/>
            <a:chOff x="4661807" y="6356627"/>
            <a:chExt cx="2690351" cy="422393"/>
          </a:xfrm>
        </p:grpSpPr>
        <p:pic>
          <p:nvPicPr>
            <p:cNvPr id="112" name="Picture 111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00B76842-37F5-493C-B621-41B57A8D08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8" r="82481"/>
            <a:stretch/>
          </p:blipFill>
          <p:spPr>
            <a:xfrm>
              <a:off x="4661807" y="6356627"/>
              <a:ext cx="358461" cy="4223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3" name="Picture 11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2D03E2D2-C5BD-4B3F-BCDE-BE16FFC4F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12" r="63387"/>
            <a:stretch/>
          </p:blipFill>
          <p:spPr>
            <a:xfrm>
              <a:off x="5244779" y="6356627"/>
              <a:ext cx="358461" cy="4223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4" name="Picture 113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DF7A05F0-C977-4DD5-B12A-E9A9CAB305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32" r="43467"/>
            <a:stretch/>
          </p:blipFill>
          <p:spPr>
            <a:xfrm>
              <a:off x="5827751" y="6356627"/>
              <a:ext cx="358461" cy="4223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5" name="Picture 114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E556380-958F-48DC-99C2-843F60FE80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737" r="23462"/>
            <a:stretch/>
          </p:blipFill>
          <p:spPr>
            <a:xfrm>
              <a:off x="6410723" y="6356627"/>
              <a:ext cx="358461" cy="4223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6" name="Picture 115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B8D3AE7F-9D20-4398-BD58-8650F64D61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94" r="3305"/>
            <a:stretch/>
          </p:blipFill>
          <p:spPr>
            <a:xfrm>
              <a:off x="6993697" y="6356627"/>
              <a:ext cx="358461" cy="4223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17" name="Rectangle 116">
            <a:hlinkClick r:id="rId12"/>
            <a:extLst>
              <a:ext uri="{FF2B5EF4-FFF2-40B4-BE49-F238E27FC236}">
                <a16:creationId xmlns:a16="http://schemas.microsoft.com/office/drawing/2014/main" id="{C3CF4746-BE88-428C-BC2A-31C38230FDE6}"/>
              </a:ext>
            </a:extLst>
          </p:cNvPr>
          <p:cNvSpPr/>
          <p:nvPr userDrawn="1"/>
        </p:nvSpPr>
        <p:spPr>
          <a:xfrm>
            <a:off x="4773616" y="6435493"/>
            <a:ext cx="330850" cy="289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18" name="Rectangle 117">
            <a:hlinkClick r:id="rId13"/>
            <a:extLst>
              <a:ext uri="{FF2B5EF4-FFF2-40B4-BE49-F238E27FC236}">
                <a16:creationId xmlns:a16="http://schemas.microsoft.com/office/drawing/2014/main" id="{40D661DE-A1D5-4C24-80A7-0C51EE508CC5}"/>
              </a:ext>
            </a:extLst>
          </p:cNvPr>
          <p:cNvSpPr/>
          <p:nvPr userDrawn="1"/>
        </p:nvSpPr>
        <p:spPr>
          <a:xfrm>
            <a:off x="5955403" y="6435493"/>
            <a:ext cx="330850" cy="289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19" name="Rectangle 118">
            <a:hlinkClick r:id="rId14"/>
            <a:extLst>
              <a:ext uri="{FF2B5EF4-FFF2-40B4-BE49-F238E27FC236}">
                <a16:creationId xmlns:a16="http://schemas.microsoft.com/office/drawing/2014/main" id="{429060FD-3037-4FD6-96C2-0DB3B28517E1}"/>
              </a:ext>
            </a:extLst>
          </p:cNvPr>
          <p:cNvSpPr/>
          <p:nvPr userDrawn="1"/>
        </p:nvSpPr>
        <p:spPr>
          <a:xfrm>
            <a:off x="6470713" y="6435493"/>
            <a:ext cx="330850" cy="289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20" name="Rectangle 119">
            <a:hlinkClick r:id="rId15"/>
            <a:extLst>
              <a:ext uri="{FF2B5EF4-FFF2-40B4-BE49-F238E27FC236}">
                <a16:creationId xmlns:a16="http://schemas.microsoft.com/office/drawing/2014/main" id="{83E76619-29D6-417E-9FC1-AC629D27915F}"/>
              </a:ext>
            </a:extLst>
          </p:cNvPr>
          <p:cNvSpPr/>
          <p:nvPr userDrawn="1"/>
        </p:nvSpPr>
        <p:spPr>
          <a:xfrm>
            <a:off x="5366898" y="6435493"/>
            <a:ext cx="330850" cy="289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21" name="Rectangle 120">
            <a:hlinkClick r:id="rId16"/>
            <a:extLst>
              <a:ext uri="{FF2B5EF4-FFF2-40B4-BE49-F238E27FC236}">
                <a16:creationId xmlns:a16="http://schemas.microsoft.com/office/drawing/2014/main" id="{E7D4576C-9419-41FD-9BC0-EEBEE728C0FC}"/>
              </a:ext>
            </a:extLst>
          </p:cNvPr>
          <p:cNvSpPr/>
          <p:nvPr userDrawn="1"/>
        </p:nvSpPr>
        <p:spPr>
          <a:xfrm>
            <a:off x="7067493" y="6435493"/>
            <a:ext cx="330850" cy="2897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9194647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7525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 flipH="1">
            <a:off x="5573479" y="2430435"/>
            <a:ext cx="6618521" cy="1997131"/>
            <a:chOff x="-669628" y="147863"/>
            <a:chExt cx="1498876" cy="452284"/>
          </a:xfrm>
          <a:solidFill>
            <a:srgbClr val="3EC1D5"/>
          </a:solidFill>
        </p:grpSpPr>
        <p:sp>
          <p:nvSpPr>
            <p:cNvPr id="16" name="Rectangle 15"/>
            <p:cNvSpPr/>
            <p:nvPr/>
          </p:nvSpPr>
          <p:spPr>
            <a:xfrm>
              <a:off x="-669628" y="147863"/>
              <a:ext cx="1354594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14540" y="147863"/>
              <a:ext cx="43708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85540" y="147863"/>
              <a:ext cx="43708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6305006" y="2766219"/>
            <a:ext cx="5582194" cy="1417398"/>
          </a:xfrm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0CC308C5-FBC7-D300-4835-8B9A00C9B950}"/>
              </a:ext>
            </a:extLst>
          </p:cNvPr>
          <p:cNvSpPr txBox="1">
            <a:spLocks/>
          </p:cNvSpPr>
          <p:nvPr userDrawn="1"/>
        </p:nvSpPr>
        <p:spPr>
          <a:xfrm>
            <a:off x="8521700" y="6570663"/>
            <a:ext cx="367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sz="900">
                <a:solidFill>
                  <a:schemeClr val="bg2">
                    <a:lumMod val="10000"/>
                  </a:schemeClr>
                </a:solidFill>
              </a:rPr>
              <a:t>CALSOFT CONFIDENTIAL           ©2024 Calsoft.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0557706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5421664" y="4887589"/>
            <a:ext cx="6770336" cy="1970411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 userDrawn="1"/>
        </p:nvSpPr>
        <p:spPr>
          <a:xfrm>
            <a:off x="0" y="715993"/>
            <a:ext cx="5421664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712976" y="875970"/>
            <a:ext cx="6222775" cy="377695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24D5E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9" name="Rectangle 18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           ©2024 Calsoft. All Rights Reserved.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24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258565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925530" y="432361"/>
            <a:ext cx="11136331" cy="198818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9631848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5421664" y="4887589"/>
            <a:ext cx="6770336" cy="1970411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 userDrawn="1"/>
        </p:nvSpPr>
        <p:spPr>
          <a:xfrm>
            <a:off x="0" y="715993"/>
            <a:ext cx="5421664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712976" y="875970"/>
            <a:ext cx="6222775" cy="377695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24D5E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9" name="Rectangle 18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           ©2024 Calsoft. All Rights Reserved.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18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499326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6618350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715993"/>
            <a:ext cx="4891177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4891177" y="715992"/>
            <a:ext cx="7300823" cy="2821967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089890" y="3673783"/>
            <a:ext cx="6983427" cy="2819091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24D5E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0" name="Rectangle 19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           ©2024 Calsoft. All Rights Reserved.</a:t>
            </a: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24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258565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30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925530" y="432361"/>
            <a:ext cx="11136331" cy="198818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0144325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715993"/>
            <a:ext cx="4891177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4891177" y="715992"/>
            <a:ext cx="7300823" cy="2821967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089890" y="3673783"/>
            <a:ext cx="6983427" cy="2819091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24D5E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0" name="Rectangle 19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           ©2024 Calsoft. All Rights Reserved.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18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499326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9182035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715992"/>
            <a:ext cx="4891177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891177" y="715992"/>
            <a:ext cx="3705891" cy="5926346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731306" y="786957"/>
            <a:ext cx="3342011" cy="5705917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24D5E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           ©2024 Calsoft. All Rights Reserved.</a:t>
            </a: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22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258565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32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925530" y="432361"/>
            <a:ext cx="11136331" cy="198818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460073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715992"/>
            <a:ext cx="4891177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891177" y="715992"/>
            <a:ext cx="3705891" cy="5926346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731306" y="786957"/>
            <a:ext cx="3342011" cy="5705917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24D5E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           ©2024 Calsoft. All Rights Reserved.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499326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0033273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8597069" y="715992"/>
            <a:ext cx="3594932" cy="592634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715992"/>
            <a:ext cx="4891177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891177" y="715992"/>
            <a:ext cx="3705891" cy="5926346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           ©2024 Calsoft. All Rights Reserved.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22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258565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925530" y="432361"/>
            <a:ext cx="11136331" cy="198818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8292667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8597069" y="715992"/>
            <a:ext cx="3594932" cy="592634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715992"/>
            <a:ext cx="4891177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891177" y="715992"/>
            <a:ext cx="3705891" cy="5926346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           ©2024 Calsoft. All Rights Reserved.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499326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7400435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 userDrawn="1"/>
        </p:nvGrpSpPr>
        <p:grpSpPr>
          <a:xfrm>
            <a:off x="0" y="1326363"/>
            <a:ext cx="12192000" cy="4970155"/>
            <a:chOff x="0" y="1105124"/>
            <a:chExt cx="12192000" cy="4970155"/>
          </a:xfrm>
        </p:grpSpPr>
        <p:sp>
          <p:nvSpPr>
            <p:cNvPr id="33" name="Rectangle 32"/>
            <p:cNvSpPr/>
            <p:nvPr/>
          </p:nvSpPr>
          <p:spPr>
            <a:xfrm>
              <a:off x="0" y="1913018"/>
              <a:ext cx="12192000" cy="3454409"/>
            </a:xfrm>
            <a:prstGeom prst="rect">
              <a:avLst/>
            </a:prstGeom>
            <a:solidFill>
              <a:srgbClr val="2F5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729927" y="1105124"/>
              <a:ext cx="3018108" cy="4949989"/>
              <a:chOff x="729927" y="1353321"/>
              <a:chExt cx="3018108" cy="4949989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52" name="Rectangle 51"/>
              <p:cNvSpPr/>
              <p:nvPr/>
            </p:nvSpPr>
            <p:spPr>
              <a:xfrm>
                <a:off x="729927" y="1956703"/>
                <a:ext cx="3018108" cy="2117316"/>
              </a:xfrm>
              <a:prstGeom prst="rect">
                <a:avLst/>
              </a:prstGeom>
              <a:solidFill>
                <a:srgbClr val="8497B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29927" y="4056925"/>
                <a:ext cx="3015692" cy="224638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29927" y="1353321"/>
                <a:ext cx="3015692" cy="60829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371780" y="1110796"/>
              <a:ext cx="7194059" cy="4964483"/>
              <a:chOff x="4371780" y="1358993"/>
              <a:chExt cx="7194059" cy="4964483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48" name="Rectangle 47"/>
              <p:cNvSpPr/>
              <p:nvPr/>
            </p:nvSpPr>
            <p:spPr>
              <a:xfrm>
                <a:off x="4371780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371780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967927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7967927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</p:grpSp>
      </p:grp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489448" y="1419253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489448" y="3922818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9346702" y="1427612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7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9346702" y="3931177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           ©2024 Calsoft. All Rights Reserved.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36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258565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925530" y="432361"/>
            <a:ext cx="11136331" cy="198818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23449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rgbClr val="305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/>
          <p:cNvGrpSpPr/>
          <p:nvPr userDrawn="1"/>
        </p:nvGrpSpPr>
        <p:grpSpPr>
          <a:xfrm>
            <a:off x="0" y="0"/>
            <a:ext cx="12192000" cy="6870819"/>
            <a:chOff x="704316" y="-17092"/>
            <a:chExt cx="24423880" cy="13741638"/>
          </a:xfrm>
        </p:grpSpPr>
        <p:pic>
          <p:nvPicPr>
            <p:cNvPr id="7" name="Picture 3"/>
            <p:cNvPicPr>
              <a:picLocks noChangeAspect="1"/>
            </p:cNvPicPr>
            <p:nvPr/>
          </p:nvPicPr>
          <p:blipFill rotWithShape="1">
            <a:blip r:embed="rId2">
              <a:alphaModFix amt="18000"/>
            </a:blip>
            <a:srcRect l="2761" t="9086" r="1464" b="10034"/>
            <a:stretch/>
          </p:blipFill>
          <p:spPr>
            <a:xfrm>
              <a:off x="704316" y="-17092"/>
              <a:ext cx="24423880" cy="13741638"/>
            </a:xfrm>
            <a:prstGeom prst="rect">
              <a:avLst/>
            </a:prstGeom>
          </p:spPr>
        </p:pic>
      </p:grpSp>
      <p:sp>
        <p:nvSpPr>
          <p:cNvPr id="8" name="AutoShape 10"/>
          <p:cNvSpPr/>
          <p:nvPr userDrawn="1"/>
        </p:nvSpPr>
        <p:spPr>
          <a:xfrm>
            <a:off x="0" y="6366617"/>
            <a:ext cx="12192000" cy="491383"/>
          </a:xfrm>
          <a:prstGeom prst="rect">
            <a:avLst/>
          </a:prstGeom>
          <a:solidFill>
            <a:srgbClr val="3EC1D5"/>
          </a:solidFill>
        </p:spPr>
      </p:sp>
      <p:sp>
        <p:nvSpPr>
          <p:cNvPr id="13" name="AutoShape 8"/>
          <p:cNvSpPr/>
          <p:nvPr/>
        </p:nvSpPr>
        <p:spPr>
          <a:xfrm>
            <a:off x="711438" y="3827175"/>
            <a:ext cx="863600" cy="127000"/>
          </a:xfrm>
          <a:prstGeom prst="rect">
            <a:avLst/>
          </a:prstGeom>
          <a:solidFill>
            <a:srgbClr val="3EC1D5"/>
          </a:solidFill>
        </p:spPr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2" t="23842" r="10168" b="23328"/>
          <a:stretch/>
        </p:blipFill>
        <p:spPr>
          <a:xfrm>
            <a:off x="711438" y="898721"/>
            <a:ext cx="1108826" cy="501441"/>
          </a:xfrm>
          <a:prstGeom prst="rect">
            <a:avLst/>
          </a:prstGeom>
        </p:spPr>
      </p:pic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617432" y="4135877"/>
            <a:ext cx="10515600" cy="595325"/>
          </a:xfrm>
        </p:spPr>
        <p:txBody>
          <a:bodyPr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7431" y="6452628"/>
            <a:ext cx="5293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CALSOFT CONFIDENTIAL           ©2023 Calsoft. All Rights Reserved.</a:t>
            </a:r>
            <a:endParaRPr lang="en-IN"/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617432" y="4739748"/>
            <a:ext cx="10515600" cy="433388"/>
          </a:xfrm>
        </p:spPr>
        <p:txBody>
          <a:bodyPr>
            <a:normAutofit/>
          </a:bodyPr>
          <a:lstStyle>
            <a:lvl1pPr marL="0" indent="0">
              <a:buNone/>
              <a:defRPr sz="2100" b="1">
                <a:solidFill>
                  <a:srgbClr val="72D0E0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0139244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 userDrawn="1"/>
        </p:nvGrpSpPr>
        <p:grpSpPr>
          <a:xfrm>
            <a:off x="0" y="1326363"/>
            <a:ext cx="12192000" cy="4970155"/>
            <a:chOff x="0" y="1105124"/>
            <a:chExt cx="12192000" cy="4970155"/>
          </a:xfrm>
        </p:grpSpPr>
        <p:sp>
          <p:nvSpPr>
            <p:cNvPr id="33" name="Rectangle 32"/>
            <p:cNvSpPr/>
            <p:nvPr/>
          </p:nvSpPr>
          <p:spPr>
            <a:xfrm>
              <a:off x="0" y="1913018"/>
              <a:ext cx="12192000" cy="3454409"/>
            </a:xfrm>
            <a:prstGeom prst="rect">
              <a:avLst/>
            </a:prstGeom>
            <a:solidFill>
              <a:srgbClr val="2F5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729927" y="1105124"/>
              <a:ext cx="3018108" cy="4949989"/>
              <a:chOff x="729927" y="1353321"/>
              <a:chExt cx="3018108" cy="4949989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52" name="Rectangle 51"/>
              <p:cNvSpPr/>
              <p:nvPr/>
            </p:nvSpPr>
            <p:spPr>
              <a:xfrm>
                <a:off x="729927" y="1956703"/>
                <a:ext cx="3018108" cy="2117316"/>
              </a:xfrm>
              <a:prstGeom prst="rect">
                <a:avLst/>
              </a:prstGeom>
              <a:solidFill>
                <a:srgbClr val="8497B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29927" y="4056925"/>
                <a:ext cx="3015692" cy="224638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29927" y="1353321"/>
                <a:ext cx="3015692" cy="60829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371780" y="1110796"/>
              <a:ext cx="7194059" cy="4964483"/>
              <a:chOff x="4371780" y="1358993"/>
              <a:chExt cx="7194059" cy="4964483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48" name="Rectangle 47"/>
              <p:cNvSpPr/>
              <p:nvPr/>
            </p:nvSpPr>
            <p:spPr>
              <a:xfrm>
                <a:off x="4371780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371780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967927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7967927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</p:grpSp>
      </p:grp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489448" y="1419253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489448" y="3922818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9346702" y="1427612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7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9346702" y="3931177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           ©2024 Calsoft. All Rights Reserved.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38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499326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6020308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 userDrawn="1"/>
        </p:nvGrpSpPr>
        <p:grpSpPr>
          <a:xfrm>
            <a:off x="0" y="1326363"/>
            <a:ext cx="12192000" cy="4970155"/>
            <a:chOff x="0" y="1105124"/>
            <a:chExt cx="12192000" cy="4970155"/>
          </a:xfrm>
        </p:grpSpPr>
        <p:sp>
          <p:nvSpPr>
            <p:cNvPr id="33" name="Rectangle 32"/>
            <p:cNvSpPr/>
            <p:nvPr/>
          </p:nvSpPr>
          <p:spPr>
            <a:xfrm>
              <a:off x="0" y="1913018"/>
              <a:ext cx="12192000" cy="3454409"/>
            </a:xfrm>
            <a:prstGeom prst="rect">
              <a:avLst/>
            </a:prstGeom>
            <a:solidFill>
              <a:srgbClr val="2F5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729927" y="1105124"/>
              <a:ext cx="3018108" cy="4949989"/>
              <a:chOff x="729927" y="1353321"/>
              <a:chExt cx="3018108" cy="4949989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52" name="Rectangle 51"/>
              <p:cNvSpPr/>
              <p:nvPr/>
            </p:nvSpPr>
            <p:spPr>
              <a:xfrm>
                <a:off x="729927" y="1956703"/>
                <a:ext cx="3018108" cy="2117316"/>
              </a:xfrm>
              <a:prstGeom prst="rect">
                <a:avLst/>
              </a:prstGeom>
              <a:solidFill>
                <a:srgbClr val="8497B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29927" y="4056925"/>
                <a:ext cx="3015692" cy="224638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29927" y="1353321"/>
                <a:ext cx="3015692" cy="60829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371780" y="1110796"/>
              <a:ext cx="7194059" cy="4964483"/>
              <a:chOff x="4371780" y="1358993"/>
              <a:chExt cx="7194059" cy="4964483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48" name="Rectangle 47"/>
              <p:cNvSpPr/>
              <p:nvPr/>
            </p:nvSpPr>
            <p:spPr>
              <a:xfrm>
                <a:off x="4371780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371780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967927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7967927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</p:grpSp>
      </p:grp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489448" y="1419253"/>
            <a:ext cx="3376150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489448" y="3922818"/>
            <a:ext cx="3376150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087360" y="1427612"/>
            <a:ext cx="3376150" cy="1368367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7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8087360" y="3931177"/>
            <a:ext cx="3376150" cy="1368367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           ©2024 Calsoft. All Rights Reserved.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36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258565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925530" y="432361"/>
            <a:ext cx="11136331" cy="198818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5465802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 userDrawn="1"/>
        </p:nvGrpSpPr>
        <p:grpSpPr>
          <a:xfrm>
            <a:off x="0" y="1326363"/>
            <a:ext cx="12192000" cy="4970155"/>
            <a:chOff x="0" y="1105124"/>
            <a:chExt cx="12192000" cy="4970155"/>
          </a:xfrm>
        </p:grpSpPr>
        <p:sp>
          <p:nvSpPr>
            <p:cNvPr id="33" name="Rectangle 32"/>
            <p:cNvSpPr/>
            <p:nvPr/>
          </p:nvSpPr>
          <p:spPr>
            <a:xfrm>
              <a:off x="0" y="1913018"/>
              <a:ext cx="12192000" cy="3454409"/>
            </a:xfrm>
            <a:prstGeom prst="rect">
              <a:avLst/>
            </a:prstGeom>
            <a:solidFill>
              <a:srgbClr val="2F5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729927" y="1105124"/>
              <a:ext cx="3018108" cy="4949989"/>
              <a:chOff x="729927" y="1353321"/>
              <a:chExt cx="3018108" cy="4949989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52" name="Rectangle 51"/>
              <p:cNvSpPr/>
              <p:nvPr/>
            </p:nvSpPr>
            <p:spPr>
              <a:xfrm>
                <a:off x="729927" y="1956703"/>
                <a:ext cx="3018108" cy="2117316"/>
              </a:xfrm>
              <a:prstGeom prst="rect">
                <a:avLst/>
              </a:prstGeom>
              <a:solidFill>
                <a:srgbClr val="8497B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29927" y="4056925"/>
                <a:ext cx="3015692" cy="224638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29927" y="1353321"/>
                <a:ext cx="3015692" cy="60829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371780" y="1110796"/>
              <a:ext cx="7194059" cy="4964483"/>
              <a:chOff x="4371780" y="1358993"/>
              <a:chExt cx="7194059" cy="4964483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48" name="Rectangle 47"/>
              <p:cNvSpPr/>
              <p:nvPr/>
            </p:nvSpPr>
            <p:spPr>
              <a:xfrm>
                <a:off x="4371780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371780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967927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7967927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</p:grpSp>
      </p:grp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489448" y="1419253"/>
            <a:ext cx="3376150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489448" y="3922818"/>
            <a:ext cx="3376150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087360" y="1427612"/>
            <a:ext cx="3376150" cy="1368367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7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8087360" y="3931177"/>
            <a:ext cx="3376150" cy="1368367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           ©2024 Calsoft. All Rights Reserved.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38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258565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925530" y="432361"/>
            <a:ext cx="11136331" cy="198818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9255637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 userDrawn="1"/>
        </p:nvGrpSpPr>
        <p:grpSpPr>
          <a:xfrm>
            <a:off x="0" y="1326363"/>
            <a:ext cx="12192000" cy="4970155"/>
            <a:chOff x="0" y="1105124"/>
            <a:chExt cx="12192000" cy="4970155"/>
          </a:xfrm>
        </p:grpSpPr>
        <p:sp>
          <p:nvSpPr>
            <p:cNvPr id="33" name="Rectangle 32"/>
            <p:cNvSpPr/>
            <p:nvPr/>
          </p:nvSpPr>
          <p:spPr>
            <a:xfrm>
              <a:off x="0" y="1913018"/>
              <a:ext cx="12192000" cy="3454409"/>
            </a:xfrm>
            <a:prstGeom prst="rect">
              <a:avLst/>
            </a:prstGeom>
            <a:solidFill>
              <a:srgbClr val="2F5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729927" y="1105124"/>
              <a:ext cx="3018108" cy="4949989"/>
              <a:chOff x="729927" y="1353321"/>
              <a:chExt cx="3018108" cy="4949989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52" name="Rectangle 51"/>
              <p:cNvSpPr/>
              <p:nvPr/>
            </p:nvSpPr>
            <p:spPr>
              <a:xfrm>
                <a:off x="729927" y="1956703"/>
                <a:ext cx="3018108" cy="2117316"/>
              </a:xfrm>
              <a:prstGeom prst="rect">
                <a:avLst/>
              </a:prstGeom>
              <a:solidFill>
                <a:srgbClr val="8497B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29927" y="4056925"/>
                <a:ext cx="3015692" cy="224638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29927" y="1353321"/>
                <a:ext cx="3015692" cy="60829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371779" y="1110796"/>
              <a:ext cx="7194060" cy="4964483"/>
              <a:chOff x="4371779" y="1358993"/>
              <a:chExt cx="7194060" cy="4964483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48" name="Rectangle 47"/>
              <p:cNvSpPr/>
              <p:nvPr/>
            </p:nvSpPr>
            <p:spPr>
              <a:xfrm>
                <a:off x="4371780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371779" y="3842861"/>
                <a:ext cx="7194059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967927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489448" y="1419253"/>
            <a:ext cx="3376150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489448" y="3922818"/>
            <a:ext cx="6974062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087360" y="1427612"/>
            <a:ext cx="3376150" cy="1368367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           ©2024 Calsoft. All Rights Reserved.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36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258565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925530" y="432361"/>
            <a:ext cx="11136331" cy="198818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0484286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 userDrawn="1"/>
        </p:nvGrpSpPr>
        <p:grpSpPr>
          <a:xfrm>
            <a:off x="0" y="1326363"/>
            <a:ext cx="12192000" cy="4970155"/>
            <a:chOff x="0" y="1105124"/>
            <a:chExt cx="12192000" cy="4970155"/>
          </a:xfrm>
        </p:grpSpPr>
        <p:sp>
          <p:nvSpPr>
            <p:cNvPr id="33" name="Rectangle 32"/>
            <p:cNvSpPr/>
            <p:nvPr/>
          </p:nvSpPr>
          <p:spPr>
            <a:xfrm>
              <a:off x="0" y="1913018"/>
              <a:ext cx="12192000" cy="3454409"/>
            </a:xfrm>
            <a:prstGeom prst="rect">
              <a:avLst/>
            </a:prstGeom>
            <a:solidFill>
              <a:srgbClr val="2F5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729927" y="1105124"/>
              <a:ext cx="3018108" cy="4949989"/>
              <a:chOff x="729927" y="1353321"/>
              <a:chExt cx="3018108" cy="4949989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52" name="Rectangle 51"/>
              <p:cNvSpPr/>
              <p:nvPr/>
            </p:nvSpPr>
            <p:spPr>
              <a:xfrm>
                <a:off x="729927" y="1956703"/>
                <a:ext cx="3018108" cy="2117316"/>
              </a:xfrm>
              <a:prstGeom prst="rect">
                <a:avLst/>
              </a:prstGeom>
              <a:solidFill>
                <a:srgbClr val="8497B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29927" y="4056925"/>
                <a:ext cx="3015692" cy="224638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29927" y="1353321"/>
                <a:ext cx="3015692" cy="60829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371779" y="1110796"/>
              <a:ext cx="7194060" cy="4964483"/>
              <a:chOff x="4371779" y="1358993"/>
              <a:chExt cx="7194060" cy="4964483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48" name="Rectangle 47"/>
              <p:cNvSpPr/>
              <p:nvPr/>
            </p:nvSpPr>
            <p:spPr>
              <a:xfrm>
                <a:off x="4371780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371779" y="3842861"/>
                <a:ext cx="7194059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967927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489448" y="1419253"/>
            <a:ext cx="3376150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489448" y="3922818"/>
            <a:ext cx="6974062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087360" y="1427612"/>
            <a:ext cx="3376150" cy="1368367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           ©2024 Calsoft. All Rights Reserved.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38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499326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3933785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4896825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ck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Picture 17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2133240"/>
            <a:ext cx="12192000" cy="472476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" y="0"/>
            <a:ext cx="12192000" cy="4724760"/>
          </a:xfrm>
          <a:prstGeom prst="rect">
            <a:avLst/>
          </a:prstGeom>
        </p:spPr>
      </p:pic>
      <p:sp>
        <p:nvSpPr>
          <p:cNvPr id="74" name="Rectangle 73"/>
          <p:cNvSpPr/>
          <p:nvPr userDrawn="1"/>
        </p:nvSpPr>
        <p:spPr>
          <a:xfrm>
            <a:off x="0" y="4710808"/>
            <a:ext cx="12192000" cy="2147192"/>
          </a:xfrm>
          <a:prstGeom prst="rect">
            <a:avLst/>
          </a:prstGeom>
          <a:solidFill>
            <a:srgbClr val="161740">
              <a:alpha val="8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D2CBEB2-ECB2-4D9D-BC51-0888D8355C36}"/>
              </a:ext>
            </a:extLst>
          </p:cNvPr>
          <p:cNvSpPr/>
          <p:nvPr userDrawn="1"/>
        </p:nvSpPr>
        <p:spPr>
          <a:xfrm>
            <a:off x="0" y="3502326"/>
            <a:ext cx="12192000" cy="2136835"/>
          </a:xfrm>
          <a:prstGeom prst="rect">
            <a:avLst/>
          </a:prstGeom>
          <a:gradFill flip="none" rotWithShape="1">
            <a:gsLst>
              <a:gs pos="0">
                <a:srgbClr val="3CBEB4">
                  <a:alpha val="76000"/>
                </a:srgbClr>
              </a:gs>
              <a:gs pos="71000">
                <a:srgbClr val="0A7DAD">
                  <a:alpha val="68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grpSp>
        <p:nvGrpSpPr>
          <p:cNvPr id="76" name="Group 75"/>
          <p:cNvGrpSpPr/>
          <p:nvPr userDrawn="1"/>
        </p:nvGrpSpPr>
        <p:grpSpPr>
          <a:xfrm>
            <a:off x="10263159" y="6278800"/>
            <a:ext cx="1395441" cy="198200"/>
            <a:chOff x="8468565" y="6284091"/>
            <a:chExt cx="2481274" cy="352425"/>
          </a:xfrm>
        </p:grpSpPr>
        <p:pic>
          <p:nvPicPr>
            <p:cNvPr id="77" name="Picture 76">
              <a:hlinkClick r:id="rId3"/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7157" y="6293962"/>
              <a:ext cx="332682" cy="332682"/>
            </a:xfrm>
            <a:prstGeom prst="rect">
              <a:avLst/>
            </a:prstGeom>
          </p:spPr>
        </p:pic>
        <p:sp>
          <p:nvSpPr>
            <p:cNvPr id="78" name="Freeform 77">
              <a:hlinkClick r:id="rId5"/>
            </p:cNvPr>
            <p:cNvSpPr>
              <a:spLocks/>
            </p:cNvSpPr>
            <p:nvPr/>
          </p:nvSpPr>
          <p:spPr bwMode="auto">
            <a:xfrm>
              <a:off x="8468565" y="6284091"/>
              <a:ext cx="168275" cy="352425"/>
            </a:xfrm>
            <a:custGeom>
              <a:avLst/>
              <a:gdLst>
                <a:gd name="T0" fmla="*/ 106 w 106"/>
                <a:gd name="T1" fmla="*/ 37 h 222"/>
                <a:gd name="T2" fmla="*/ 106 w 106"/>
                <a:gd name="T3" fmla="*/ 37 h 222"/>
                <a:gd name="T4" fmla="*/ 102 w 106"/>
                <a:gd name="T5" fmla="*/ 41 h 222"/>
                <a:gd name="T6" fmla="*/ 79 w 106"/>
                <a:gd name="T7" fmla="*/ 41 h 222"/>
                <a:gd name="T8" fmla="*/ 79 w 106"/>
                <a:gd name="T9" fmla="*/ 41 h 222"/>
                <a:gd name="T10" fmla="*/ 72 w 106"/>
                <a:gd name="T11" fmla="*/ 41 h 222"/>
                <a:gd name="T12" fmla="*/ 68 w 106"/>
                <a:gd name="T13" fmla="*/ 48 h 222"/>
                <a:gd name="T14" fmla="*/ 68 w 106"/>
                <a:gd name="T15" fmla="*/ 70 h 222"/>
                <a:gd name="T16" fmla="*/ 102 w 106"/>
                <a:gd name="T17" fmla="*/ 70 h 222"/>
                <a:gd name="T18" fmla="*/ 102 w 106"/>
                <a:gd name="T19" fmla="*/ 70 h 222"/>
                <a:gd name="T20" fmla="*/ 106 w 106"/>
                <a:gd name="T21" fmla="*/ 74 h 222"/>
                <a:gd name="T22" fmla="*/ 102 w 106"/>
                <a:gd name="T23" fmla="*/ 107 h 222"/>
                <a:gd name="T24" fmla="*/ 102 w 106"/>
                <a:gd name="T25" fmla="*/ 107 h 222"/>
                <a:gd name="T26" fmla="*/ 98 w 106"/>
                <a:gd name="T27" fmla="*/ 111 h 222"/>
                <a:gd name="T28" fmla="*/ 68 w 106"/>
                <a:gd name="T29" fmla="*/ 111 h 222"/>
                <a:gd name="T30" fmla="*/ 68 w 106"/>
                <a:gd name="T31" fmla="*/ 218 h 222"/>
                <a:gd name="T32" fmla="*/ 68 w 106"/>
                <a:gd name="T33" fmla="*/ 218 h 222"/>
                <a:gd name="T34" fmla="*/ 68 w 106"/>
                <a:gd name="T35" fmla="*/ 222 h 222"/>
                <a:gd name="T36" fmla="*/ 26 w 106"/>
                <a:gd name="T37" fmla="*/ 222 h 222"/>
                <a:gd name="T38" fmla="*/ 26 w 106"/>
                <a:gd name="T39" fmla="*/ 222 h 222"/>
                <a:gd name="T40" fmla="*/ 23 w 106"/>
                <a:gd name="T41" fmla="*/ 218 h 222"/>
                <a:gd name="T42" fmla="*/ 23 w 106"/>
                <a:gd name="T43" fmla="*/ 111 h 222"/>
                <a:gd name="T44" fmla="*/ 23 w 106"/>
                <a:gd name="T45" fmla="*/ 111 h 222"/>
                <a:gd name="T46" fmla="*/ 4 w 106"/>
                <a:gd name="T47" fmla="*/ 111 h 222"/>
                <a:gd name="T48" fmla="*/ 4 w 106"/>
                <a:gd name="T49" fmla="*/ 111 h 222"/>
                <a:gd name="T50" fmla="*/ 0 w 106"/>
                <a:gd name="T51" fmla="*/ 107 h 222"/>
                <a:gd name="T52" fmla="*/ 0 w 106"/>
                <a:gd name="T53" fmla="*/ 74 h 222"/>
                <a:gd name="T54" fmla="*/ 0 w 106"/>
                <a:gd name="T55" fmla="*/ 74 h 222"/>
                <a:gd name="T56" fmla="*/ 4 w 106"/>
                <a:gd name="T57" fmla="*/ 70 h 222"/>
                <a:gd name="T58" fmla="*/ 23 w 106"/>
                <a:gd name="T59" fmla="*/ 70 h 222"/>
                <a:gd name="T60" fmla="*/ 23 w 106"/>
                <a:gd name="T61" fmla="*/ 41 h 222"/>
                <a:gd name="T62" fmla="*/ 23 w 106"/>
                <a:gd name="T63" fmla="*/ 41 h 222"/>
                <a:gd name="T64" fmla="*/ 26 w 106"/>
                <a:gd name="T65" fmla="*/ 26 h 222"/>
                <a:gd name="T66" fmla="*/ 34 w 106"/>
                <a:gd name="T67" fmla="*/ 11 h 222"/>
                <a:gd name="T68" fmla="*/ 49 w 106"/>
                <a:gd name="T69" fmla="*/ 4 h 222"/>
                <a:gd name="T70" fmla="*/ 64 w 106"/>
                <a:gd name="T71" fmla="*/ 0 h 222"/>
                <a:gd name="T72" fmla="*/ 102 w 106"/>
                <a:gd name="T73" fmla="*/ 0 h 222"/>
                <a:gd name="T74" fmla="*/ 102 w 106"/>
                <a:gd name="T75" fmla="*/ 0 h 222"/>
                <a:gd name="T76" fmla="*/ 106 w 106"/>
                <a:gd name="T77" fmla="*/ 4 h 222"/>
                <a:gd name="T78" fmla="*/ 106 w 106"/>
                <a:gd name="T79" fmla="*/ 3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6" h="222">
                  <a:moveTo>
                    <a:pt x="106" y="37"/>
                  </a:moveTo>
                  <a:lnTo>
                    <a:pt x="106" y="37"/>
                  </a:lnTo>
                  <a:lnTo>
                    <a:pt x="102" y="41"/>
                  </a:lnTo>
                  <a:lnTo>
                    <a:pt x="79" y="41"/>
                  </a:lnTo>
                  <a:lnTo>
                    <a:pt x="79" y="41"/>
                  </a:lnTo>
                  <a:lnTo>
                    <a:pt x="72" y="41"/>
                  </a:lnTo>
                  <a:lnTo>
                    <a:pt x="68" y="48"/>
                  </a:lnTo>
                  <a:lnTo>
                    <a:pt x="68" y="70"/>
                  </a:lnTo>
                  <a:lnTo>
                    <a:pt x="102" y="70"/>
                  </a:lnTo>
                  <a:lnTo>
                    <a:pt x="102" y="70"/>
                  </a:lnTo>
                  <a:lnTo>
                    <a:pt x="106" y="74"/>
                  </a:lnTo>
                  <a:lnTo>
                    <a:pt x="102" y="107"/>
                  </a:lnTo>
                  <a:lnTo>
                    <a:pt x="102" y="107"/>
                  </a:lnTo>
                  <a:lnTo>
                    <a:pt x="98" y="111"/>
                  </a:lnTo>
                  <a:lnTo>
                    <a:pt x="68" y="111"/>
                  </a:lnTo>
                  <a:lnTo>
                    <a:pt x="68" y="218"/>
                  </a:lnTo>
                  <a:lnTo>
                    <a:pt x="68" y="218"/>
                  </a:lnTo>
                  <a:lnTo>
                    <a:pt x="68" y="222"/>
                  </a:lnTo>
                  <a:lnTo>
                    <a:pt x="26" y="222"/>
                  </a:lnTo>
                  <a:lnTo>
                    <a:pt x="26" y="222"/>
                  </a:lnTo>
                  <a:lnTo>
                    <a:pt x="23" y="218"/>
                  </a:lnTo>
                  <a:lnTo>
                    <a:pt x="23" y="111"/>
                  </a:lnTo>
                  <a:lnTo>
                    <a:pt x="23" y="111"/>
                  </a:lnTo>
                  <a:lnTo>
                    <a:pt x="4" y="111"/>
                  </a:lnTo>
                  <a:lnTo>
                    <a:pt x="4" y="111"/>
                  </a:lnTo>
                  <a:lnTo>
                    <a:pt x="0" y="107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4" y="70"/>
                  </a:lnTo>
                  <a:lnTo>
                    <a:pt x="23" y="70"/>
                  </a:lnTo>
                  <a:lnTo>
                    <a:pt x="23" y="41"/>
                  </a:lnTo>
                  <a:lnTo>
                    <a:pt x="23" y="41"/>
                  </a:lnTo>
                  <a:lnTo>
                    <a:pt x="26" y="26"/>
                  </a:lnTo>
                  <a:lnTo>
                    <a:pt x="34" y="11"/>
                  </a:lnTo>
                  <a:lnTo>
                    <a:pt x="49" y="4"/>
                  </a:lnTo>
                  <a:lnTo>
                    <a:pt x="64" y="0"/>
                  </a:lnTo>
                  <a:lnTo>
                    <a:pt x="102" y="0"/>
                  </a:lnTo>
                  <a:lnTo>
                    <a:pt x="102" y="0"/>
                  </a:lnTo>
                  <a:lnTo>
                    <a:pt x="106" y="4"/>
                  </a:lnTo>
                  <a:lnTo>
                    <a:pt x="106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6">
              <a:hlinkClick r:id="rId6"/>
            </p:cNvPr>
            <p:cNvSpPr>
              <a:spLocks noEditPoints="1"/>
            </p:cNvSpPr>
            <p:nvPr/>
          </p:nvSpPr>
          <p:spPr bwMode="auto">
            <a:xfrm>
              <a:off x="9442849" y="6339653"/>
              <a:ext cx="352425" cy="241300"/>
            </a:xfrm>
            <a:custGeom>
              <a:avLst/>
              <a:gdLst>
                <a:gd name="T0" fmla="*/ 192 w 222"/>
                <a:gd name="T1" fmla="*/ 0 h 152"/>
                <a:gd name="T2" fmla="*/ 26 w 222"/>
                <a:gd name="T3" fmla="*/ 0 h 152"/>
                <a:gd name="T4" fmla="*/ 26 w 222"/>
                <a:gd name="T5" fmla="*/ 0 h 152"/>
                <a:gd name="T6" fmla="*/ 15 w 222"/>
                <a:gd name="T7" fmla="*/ 0 h 152"/>
                <a:gd name="T8" fmla="*/ 7 w 222"/>
                <a:gd name="T9" fmla="*/ 7 h 152"/>
                <a:gd name="T10" fmla="*/ 0 w 222"/>
                <a:gd name="T11" fmla="*/ 15 h 152"/>
                <a:gd name="T12" fmla="*/ 0 w 222"/>
                <a:gd name="T13" fmla="*/ 26 h 152"/>
                <a:gd name="T14" fmla="*/ 0 w 222"/>
                <a:gd name="T15" fmla="*/ 122 h 152"/>
                <a:gd name="T16" fmla="*/ 0 w 222"/>
                <a:gd name="T17" fmla="*/ 122 h 152"/>
                <a:gd name="T18" fmla="*/ 0 w 222"/>
                <a:gd name="T19" fmla="*/ 133 h 152"/>
                <a:gd name="T20" fmla="*/ 7 w 222"/>
                <a:gd name="T21" fmla="*/ 144 h 152"/>
                <a:gd name="T22" fmla="*/ 15 w 222"/>
                <a:gd name="T23" fmla="*/ 148 h 152"/>
                <a:gd name="T24" fmla="*/ 26 w 222"/>
                <a:gd name="T25" fmla="*/ 152 h 152"/>
                <a:gd name="T26" fmla="*/ 192 w 222"/>
                <a:gd name="T27" fmla="*/ 152 h 152"/>
                <a:gd name="T28" fmla="*/ 192 w 222"/>
                <a:gd name="T29" fmla="*/ 152 h 152"/>
                <a:gd name="T30" fmla="*/ 203 w 222"/>
                <a:gd name="T31" fmla="*/ 148 h 152"/>
                <a:gd name="T32" fmla="*/ 211 w 222"/>
                <a:gd name="T33" fmla="*/ 144 h 152"/>
                <a:gd name="T34" fmla="*/ 218 w 222"/>
                <a:gd name="T35" fmla="*/ 133 h 152"/>
                <a:gd name="T36" fmla="*/ 222 w 222"/>
                <a:gd name="T37" fmla="*/ 122 h 152"/>
                <a:gd name="T38" fmla="*/ 222 w 222"/>
                <a:gd name="T39" fmla="*/ 26 h 152"/>
                <a:gd name="T40" fmla="*/ 222 w 222"/>
                <a:gd name="T41" fmla="*/ 26 h 152"/>
                <a:gd name="T42" fmla="*/ 218 w 222"/>
                <a:gd name="T43" fmla="*/ 15 h 152"/>
                <a:gd name="T44" fmla="*/ 211 w 222"/>
                <a:gd name="T45" fmla="*/ 7 h 152"/>
                <a:gd name="T46" fmla="*/ 203 w 222"/>
                <a:gd name="T47" fmla="*/ 0 h 152"/>
                <a:gd name="T48" fmla="*/ 192 w 222"/>
                <a:gd name="T49" fmla="*/ 0 h 152"/>
                <a:gd name="T50" fmla="*/ 192 w 222"/>
                <a:gd name="T51" fmla="*/ 0 h 152"/>
                <a:gd name="T52" fmla="*/ 143 w 222"/>
                <a:gd name="T53" fmla="*/ 78 h 152"/>
                <a:gd name="T54" fmla="*/ 90 w 222"/>
                <a:gd name="T55" fmla="*/ 104 h 152"/>
                <a:gd name="T56" fmla="*/ 90 w 222"/>
                <a:gd name="T57" fmla="*/ 104 h 152"/>
                <a:gd name="T58" fmla="*/ 90 w 222"/>
                <a:gd name="T59" fmla="*/ 104 h 152"/>
                <a:gd name="T60" fmla="*/ 86 w 222"/>
                <a:gd name="T61" fmla="*/ 100 h 152"/>
                <a:gd name="T62" fmla="*/ 86 w 222"/>
                <a:gd name="T63" fmla="*/ 48 h 152"/>
                <a:gd name="T64" fmla="*/ 86 w 222"/>
                <a:gd name="T65" fmla="*/ 48 h 152"/>
                <a:gd name="T66" fmla="*/ 90 w 222"/>
                <a:gd name="T67" fmla="*/ 44 h 152"/>
                <a:gd name="T68" fmla="*/ 90 w 222"/>
                <a:gd name="T69" fmla="*/ 44 h 152"/>
                <a:gd name="T70" fmla="*/ 143 w 222"/>
                <a:gd name="T71" fmla="*/ 70 h 152"/>
                <a:gd name="T72" fmla="*/ 143 w 222"/>
                <a:gd name="T73" fmla="*/ 70 h 152"/>
                <a:gd name="T74" fmla="*/ 143 w 222"/>
                <a:gd name="T75" fmla="*/ 74 h 152"/>
                <a:gd name="T76" fmla="*/ 143 w 222"/>
                <a:gd name="T77" fmla="*/ 78 h 152"/>
                <a:gd name="T78" fmla="*/ 143 w 222"/>
                <a:gd name="T79" fmla="*/ 7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22" h="152">
                  <a:moveTo>
                    <a:pt x="192" y="0"/>
                  </a:moveTo>
                  <a:lnTo>
                    <a:pt x="26" y="0"/>
                  </a:lnTo>
                  <a:lnTo>
                    <a:pt x="26" y="0"/>
                  </a:lnTo>
                  <a:lnTo>
                    <a:pt x="15" y="0"/>
                  </a:lnTo>
                  <a:lnTo>
                    <a:pt x="7" y="7"/>
                  </a:lnTo>
                  <a:lnTo>
                    <a:pt x="0" y="15"/>
                  </a:lnTo>
                  <a:lnTo>
                    <a:pt x="0" y="26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133"/>
                  </a:lnTo>
                  <a:lnTo>
                    <a:pt x="7" y="144"/>
                  </a:lnTo>
                  <a:lnTo>
                    <a:pt x="15" y="148"/>
                  </a:lnTo>
                  <a:lnTo>
                    <a:pt x="26" y="152"/>
                  </a:lnTo>
                  <a:lnTo>
                    <a:pt x="192" y="152"/>
                  </a:lnTo>
                  <a:lnTo>
                    <a:pt x="192" y="152"/>
                  </a:lnTo>
                  <a:lnTo>
                    <a:pt x="203" y="148"/>
                  </a:lnTo>
                  <a:lnTo>
                    <a:pt x="211" y="144"/>
                  </a:lnTo>
                  <a:lnTo>
                    <a:pt x="218" y="133"/>
                  </a:lnTo>
                  <a:lnTo>
                    <a:pt x="222" y="122"/>
                  </a:lnTo>
                  <a:lnTo>
                    <a:pt x="222" y="26"/>
                  </a:lnTo>
                  <a:lnTo>
                    <a:pt x="222" y="26"/>
                  </a:lnTo>
                  <a:lnTo>
                    <a:pt x="218" y="15"/>
                  </a:lnTo>
                  <a:lnTo>
                    <a:pt x="211" y="7"/>
                  </a:lnTo>
                  <a:lnTo>
                    <a:pt x="203" y="0"/>
                  </a:lnTo>
                  <a:lnTo>
                    <a:pt x="192" y="0"/>
                  </a:lnTo>
                  <a:lnTo>
                    <a:pt x="192" y="0"/>
                  </a:lnTo>
                  <a:close/>
                  <a:moveTo>
                    <a:pt x="143" y="78"/>
                  </a:moveTo>
                  <a:lnTo>
                    <a:pt x="90" y="104"/>
                  </a:lnTo>
                  <a:lnTo>
                    <a:pt x="90" y="104"/>
                  </a:lnTo>
                  <a:lnTo>
                    <a:pt x="90" y="104"/>
                  </a:lnTo>
                  <a:lnTo>
                    <a:pt x="86" y="100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90" y="44"/>
                  </a:lnTo>
                  <a:lnTo>
                    <a:pt x="90" y="44"/>
                  </a:lnTo>
                  <a:lnTo>
                    <a:pt x="143" y="70"/>
                  </a:lnTo>
                  <a:lnTo>
                    <a:pt x="143" y="70"/>
                  </a:lnTo>
                  <a:lnTo>
                    <a:pt x="143" y="74"/>
                  </a:lnTo>
                  <a:lnTo>
                    <a:pt x="143" y="78"/>
                  </a:lnTo>
                  <a:lnTo>
                    <a:pt x="143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8886651" y="6307109"/>
              <a:ext cx="306387" cy="306388"/>
              <a:chOff x="4741863" y="1052513"/>
              <a:chExt cx="306387" cy="306388"/>
            </a:xfrm>
          </p:grpSpPr>
          <p:sp>
            <p:nvSpPr>
              <p:cNvPr id="82" name="Freeform 7">
                <a:hlinkClick r:id="rId7"/>
              </p:cNvPr>
              <p:cNvSpPr>
                <a:spLocks/>
              </p:cNvSpPr>
              <p:nvPr/>
            </p:nvSpPr>
            <p:spPr bwMode="auto">
              <a:xfrm>
                <a:off x="4838700" y="1147763"/>
                <a:ext cx="209550" cy="211138"/>
              </a:xfrm>
              <a:custGeom>
                <a:avLst/>
                <a:gdLst>
                  <a:gd name="T0" fmla="*/ 45 w 132"/>
                  <a:gd name="T1" fmla="*/ 26 h 133"/>
                  <a:gd name="T2" fmla="*/ 45 w 132"/>
                  <a:gd name="T3" fmla="*/ 26 h 133"/>
                  <a:gd name="T4" fmla="*/ 49 w 132"/>
                  <a:gd name="T5" fmla="*/ 18 h 133"/>
                  <a:gd name="T6" fmla="*/ 49 w 132"/>
                  <a:gd name="T7" fmla="*/ 18 h 133"/>
                  <a:gd name="T8" fmla="*/ 64 w 132"/>
                  <a:gd name="T9" fmla="*/ 7 h 133"/>
                  <a:gd name="T10" fmla="*/ 79 w 132"/>
                  <a:gd name="T11" fmla="*/ 3 h 133"/>
                  <a:gd name="T12" fmla="*/ 79 w 132"/>
                  <a:gd name="T13" fmla="*/ 3 h 133"/>
                  <a:gd name="T14" fmla="*/ 98 w 132"/>
                  <a:gd name="T15" fmla="*/ 0 h 133"/>
                  <a:gd name="T16" fmla="*/ 113 w 132"/>
                  <a:gd name="T17" fmla="*/ 7 h 133"/>
                  <a:gd name="T18" fmla="*/ 124 w 132"/>
                  <a:gd name="T19" fmla="*/ 18 h 133"/>
                  <a:gd name="T20" fmla="*/ 132 w 132"/>
                  <a:gd name="T21" fmla="*/ 33 h 133"/>
                  <a:gd name="T22" fmla="*/ 132 w 132"/>
                  <a:gd name="T23" fmla="*/ 33 h 133"/>
                  <a:gd name="T24" fmla="*/ 132 w 132"/>
                  <a:gd name="T25" fmla="*/ 44 h 133"/>
                  <a:gd name="T26" fmla="*/ 132 w 132"/>
                  <a:gd name="T27" fmla="*/ 44 h 133"/>
                  <a:gd name="T28" fmla="*/ 132 w 132"/>
                  <a:gd name="T29" fmla="*/ 129 h 133"/>
                  <a:gd name="T30" fmla="*/ 132 w 132"/>
                  <a:gd name="T31" fmla="*/ 129 h 133"/>
                  <a:gd name="T32" fmla="*/ 132 w 132"/>
                  <a:gd name="T33" fmla="*/ 133 h 133"/>
                  <a:gd name="T34" fmla="*/ 132 w 132"/>
                  <a:gd name="T35" fmla="*/ 133 h 133"/>
                  <a:gd name="T36" fmla="*/ 90 w 132"/>
                  <a:gd name="T37" fmla="*/ 133 h 133"/>
                  <a:gd name="T38" fmla="*/ 90 w 132"/>
                  <a:gd name="T39" fmla="*/ 133 h 133"/>
                  <a:gd name="T40" fmla="*/ 90 w 132"/>
                  <a:gd name="T41" fmla="*/ 129 h 133"/>
                  <a:gd name="T42" fmla="*/ 90 w 132"/>
                  <a:gd name="T43" fmla="*/ 129 h 133"/>
                  <a:gd name="T44" fmla="*/ 90 w 132"/>
                  <a:gd name="T45" fmla="*/ 51 h 133"/>
                  <a:gd name="T46" fmla="*/ 90 w 132"/>
                  <a:gd name="T47" fmla="*/ 51 h 133"/>
                  <a:gd name="T48" fmla="*/ 86 w 132"/>
                  <a:gd name="T49" fmla="*/ 44 h 133"/>
                  <a:gd name="T50" fmla="*/ 86 w 132"/>
                  <a:gd name="T51" fmla="*/ 44 h 133"/>
                  <a:gd name="T52" fmla="*/ 86 w 132"/>
                  <a:gd name="T53" fmla="*/ 44 h 133"/>
                  <a:gd name="T54" fmla="*/ 86 w 132"/>
                  <a:gd name="T55" fmla="*/ 44 h 133"/>
                  <a:gd name="T56" fmla="*/ 79 w 132"/>
                  <a:gd name="T57" fmla="*/ 37 h 133"/>
                  <a:gd name="T58" fmla="*/ 68 w 132"/>
                  <a:gd name="T59" fmla="*/ 37 h 133"/>
                  <a:gd name="T60" fmla="*/ 68 w 132"/>
                  <a:gd name="T61" fmla="*/ 37 h 133"/>
                  <a:gd name="T62" fmla="*/ 52 w 132"/>
                  <a:gd name="T63" fmla="*/ 48 h 133"/>
                  <a:gd name="T64" fmla="*/ 52 w 132"/>
                  <a:gd name="T65" fmla="*/ 48 h 133"/>
                  <a:gd name="T66" fmla="*/ 45 w 132"/>
                  <a:gd name="T67" fmla="*/ 59 h 133"/>
                  <a:gd name="T68" fmla="*/ 45 w 132"/>
                  <a:gd name="T69" fmla="*/ 59 h 133"/>
                  <a:gd name="T70" fmla="*/ 45 w 132"/>
                  <a:gd name="T71" fmla="*/ 63 h 133"/>
                  <a:gd name="T72" fmla="*/ 45 w 132"/>
                  <a:gd name="T73" fmla="*/ 63 h 133"/>
                  <a:gd name="T74" fmla="*/ 45 w 132"/>
                  <a:gd name="T75" fmla="*/ 129 h 133"/>
                  <a:gd name="T76" fmla="*/ 45 w 132"/>
                  <a:gd name="T77" fmla="*/ 129 h 133"/>
                  <a:gd name="T78" fmla="*/ 41 w 132"/>
                  <a:gd name="T79" fmla="*/ 133 h 133"/>
                  <a:gd name="T80" fmla="*/ 41 w 132"/>
                  <a:gd name="T81" fmla="*/ 133 h 133"/>
                  <a:gd name="T82" fmla="*/ 4 w 132"/>
                  <a:gd name="T83" fmla="*/ 133 h 133"/>
                  <a:gd name="T84" fmla="*/ 4 w 132"/>
                  <a:gd name="T85" fmla="*/ 133 h 133"/>
                  <a:gd name="T86" fmla="*/ 0 w 132"/>
                  <a:gd name="T87" fmla="*/ 129 h 133"/>
                  <a:gd name="T88" fmla="*/ 0 w 132"/>
                  <a:gd name="T89" fmla="*/ 129 h 133"/>
                  <a:gd name="T90" fmla="*/ 0 w 132"/>
                  <a:gd name="T91" fmla="*/ 3 h 133"/>
                  <a:gd name="T92" fmla="*/ 0 w 132"/>
                  <a:gd name="T93" fmla="*/ 3 h 133"/>
                  <a:gd name="T94" fmla="*/ 4 w 132"/>
                  <a:gd name="T95" fmla="*/ 0 h 133"/>
                  <a:gd name="T96" fmla="*/ 4 w 132"/>
                  <a:gd name="T97" fmla="*/ 0 h 133"/>
                  <a:gd name="T98" fmla="*/ 41 w 132"/>
                  <a:gd name="T99" fmla="*/ 0 h 133"/>
                  <a:gd name="T100" fmla="*/ 41 w 132"/>
                  <a:gd name="T101" fmla="*/ 0 h 133"/>
                  <a:gd name="T102" fmla="*/ 45 w 132"/>
                  <a:gd name="T103" fmla="*/ 3 h 133"/>
                  <a:gd name="T104" fmla="*/ 45 w 132"/>
                  <a:gd name="T105" fmla="*/ 3 h 133"/>
                  <a:gd name="T106" fmla="*/ 45 w 132"/>
                  <a:gd name="T107" fmla="*/ 26 h 133"/>
                  <a:gd name="T108" fmla="*/ 45 w 132"/>
                  <a:gd name="T109" fmla="*/ 26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32" h="133">
                    <a:moveTo>
                      <a:pt x="45" y="26"/>
                    </a:moveTo>
                    <a:lnTo>
                      <a:pt x="45" y="26"/>
                    </a:lnTo>
                    <a:lnTo>
                      <a:pt x="49" y="18"/>
                    </a:lnTo>
                    <a:lnTo>
                      <a:pt x="49" y="18"/>
                    </a:lnTo>
                    <a:lnTo>
                      <a:pt x="64" y="7"/>
                    </a:lnTo>
                    <a:lnTo>
                      <a:pt x="79" y="3"/>
                    </a:lnTo>
                    <a:lnTo>
                      <a:pt x="79" y="3"/>
                    </a:lnTo>
                    <a:lnTo>
                      <a:pt x="98" y="0"/>
                    </a:lnTo>
                    <a:lnTo>
                      <a:pt x="113" y="7"/>
                    </a:lnTo>
                    <a:lnTo>
                      <a:pt x="124" y="18"/>
                    </a:lnTo>
                    <a:lnTo>
                      <a:pt x="132" y="33"/>
                    </a:lnTo>
                    <a:lnTo>
                      <a:pt x="132" y="33"/>
                    </a:lnTo>
                    <a:lnTo>
                      <a:pt x="132" y="44"/>
                    </a:lnTo>
                    <a:lnTo>
                      <a:pt x="132" y="44"/>
                    </a:lnTo>
                    <a:lnTo>
                      <a:pt x="132" y="129"/>
                    </a:lnTo>
                    <a:lnTo>
                      <a:pt x="132" y="129"/>
                    </a:lnTo>
                    <a:lnTo>
                      <a:pt x="132" y="133"/>
                    </a:lnTo>
                    <a:lnTo>
                      <a:pt x="132" y="133"/>
                    </a:lnTo>
                    <a:lnTo>
                      <a:pt x="90" y="133"/>
                    </a:lnTo>
                    <a:lnTo>
                      <a:pt x="90" y="133"/>
                    </a:lnTo>
                    <a:lnTo>
                      <a:pt x="90" y="129"/>
                    </a:lnTo>
                    <a:lnTo>
                      <a:pt x="90" y="129"/>
                    </a:lnTo>
                    <a:lnTo>
                      <a:pt x="90" y="51"/>
                    </a:lnTo>
                    <a:lnTo>
                      <a:pt x="90" y="51"/>
                    </a:lnTo>
                    <a:lnTo>
                      <a:pt x="86" y="44"/>
                    </a:lnTo>
                    <a:lnTo>
                      <a:pt x="86" y="44"/>
                    </a:lnTo>
                    <a:lnTo>
                      <a:pt x="86" y="44"/>
                    </a:lnTo>
                    <a:lnTo>
                      <a:pt x="86" y="44"/>
                    </a:lnTo>
                    <a:lnTo>
                      <a:pt x="79" y="37"/>
                    </a:lnTo>
                    <a:lnTo>
                      <a:pt x="68" y="37"/>
                    </a:lnTo>
                    <a:lnTo>
                      <a:pt x="68" y="37"/>
                    </a:lnTo>
                    <a:lnTo>
                      <a:pt x="52" y="48"/>
                    </a:lnTo>
                    <a:lnTo>
                      <a:pt x="52" y="48"/>
                    </a:lnTo>
                    <a:lnTo>
                      <a:pt x="45" y="59"/>
                    </a:lnTo>
                    <a:lnTo>
                      <a:pt x="45" y="59"/>
                    </a:lnTo>
                    <a:lnTo>
                      <a:pt x="45" y="63"/>
                    </a:lnTo>
                    <a:lnTo>
                      <a:pt x="45" y="63"/>
                    </a:lnTo>
                    <a:lnTo>
                      <a:pt x="45" y="129"/>
                    </a:lnTo>
                    <a:lnTo>
                      <a:pt x="45" y="129"/>
                    </a:lnTo>
                    <a:lnTo>
                      <a:pt x="41" y="133"/>
                    </a:lnTo>
                    <a:lnTo>
                      <a:pt x="41" y="133"/>
                    </a:lnTo>
                    <a:lnTo>
                      <a:pt x="4" y="133"/>
                    </a:lnTo>
                    <a:lnTo>
                      <a:pt x="4" y="133"/>
                    </a:lnTo>
                    <a:lnTo>
                      <a:pt x="0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1" y="0"/>
                    </a:lnTo>
                    <a:lnTo>
                      <a:pt x="41" y="0"/>
                    </a:lnTo>
                    <a:lnTo>
                      <a:pt x="45" y="3"/>
                    </a:lnTo>
                    <a:lnTo>
                      <a:pt x="45" y="3"/>
                    </a:lnTo>
                    <a:lnTo>
                      <a:pt x="45" y="26"/>
                    </a:lnTo>
                    <a:lnTo>
                      <a:pt x="45" y="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8">
                <a:hlinkClick r:id="rId7"/>
              </p:cNvPr>
              <p:cNvSpPr>
                <a:spLocks/>
              </p:cNvSpPr>
              <p:nvPr/>
            </p:nvSpPr>
            <p:spPr bwMode="auto">
              <a:xfrm>
                <a:off x="4741863" y="1147763"/>
                <a:ext cx="73025" cy="211138"/>
              </a:xfrm>
              <a:custGeom>
                <a:avLst/>
                <a:gdLst>
                  <a:gd name="T0" fmla="*/ 46 w 46"/>
                  <a:gd name="T1" fmla="*/ 66 h 133"/>
                  <a:gd name="T2" fmla="*/ 46 w 46"/>
                  <a:gd name="T3" fmla="*/ 66 h 133"/>
                  <a:gd name="T4" fmla="*/ 46 w 46"/>
                  <a:gd name="T5" fmla="*/ 129 h 133"/>
                  <a:gd name="T6" fmla="*/ 46 w 46"/>
                  <a:gd name="T7" fmla="*/ 129 h 133"/>
                  <a:gd name="T8" fmla="*/ 42 w 46"/>
                  <a:gd name="T9" fmla="*/ 133 h 133"/>
                  <a:gd name="T10" fmla="*/ 42 w 46"/>
                  <a:gd name="T11" fmla="*/ 133 h 133"/>
                  <a:gd name="T12" fmla="*/ 4 w 46"/>
                  <a:gd name="T13" fmla="*/ 133 h 133"/>
                  <a:gd name="T14" fmla="*/ 4 w 46"/>
                  <a:gd name="T15" fmla="*/ 133 h 133"/>
                  <a:gd name="T16" fmla="*/ 0 w 46"/>
                  <a:gd name="T17" fmla="*/ 129 h 133"/>
                  <a:gd name="T18" fmla="*/ 0 w 46"/>
                  <a:gd name="T19" fmla="*/ 129 h 133"/>
                  <a:gd name="T20" fmla="*/ 0 w 46"/>
                  <a:gd name="T21" fmla="*/ 3 h 133"/>
                  <a:gd name="T22" fmla="*/ 0 w 46"/>
                  <a:gd name="T23" fmla="*/ 3 h 133"/>
                  <a:gd name="T24" fmla="*/ 4 w 46"/>
                  <a:gd name="T25" fmla="*/ 0 h 133"/>
                  <a:gd name="T26" fmla="*/ 4 w 46"/>
                  <a:gd name="T27" fmla="*/ 0 h 133"/>
                  <a:gd name="T28" fmla="*/ 42 w 46"/>
                  <a:gd name="T29" fmla="*/ 0 h 133"/>
                  <a:gd name="T30" fmla="*/ 42 w 46"/>
                  <a:gd name="T31" fmla="*/ 0 h 133"/>
                  <a:gd name="T32" fmla="*/ 46 w 46"/>
                  <a:gd name="T33" fmla="*/ 3 h 133"/>
                  <a:gd name="T34" fmla="*/ 46 w 46"/>
                  <a:gd name="T35" fmla="*/ 3 h 133"/>
                  <a:gd name="T36" fmla="*/ 46 w 46"/>
                  <a:gd name="T37" fmla="*/ 66 h 133"/>
                  <a:gd name="T38" fmla="*/ 46 w 46"/>
                  <a:gd name="T39" fmla="*/ 66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6" h="133">
                    <a:moveTo>
                      <a:pt x="46" y="66"/>
                    </a:moveTo>
                    <a:lnTo>
                      <a:pt x="46" y="66"/>
                    </a:lnTo>
                    <a:lnTo>
                      <a:pt x="46" y="129"/>
                    </a:lnTo>
                    <a:lnTo>
                      <a:pt x="46" y="129"/>
                    </a:lnTo>
                    <a:lnTo>
                      <a:pt x="42" y="133"/>
                    </a:lnTo>
                    <a:lnTo>
                      <a:pt x="42" y="133"/>
                    </a:lnTo>
                    <a:lnTo>
                      <a:pt x="4" y="133"/>
                    </a:lnTo>
                    <a:lnTo>
                      <a:pt x="4" y="133"/>
                    </a:lnTo>
                    <a:lnTo>
                      <a:pt x="0" y="129"/>
                    </a:lnTo>
                    <a:lnTo>
                      <a:pt x="0" y="129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46" y="3"/>
                    </a:lnTo>
                    <a:lnTo>
                      <a:pt x="46" y="3"/>
                    </a:lnTo>
                    <a:lnTo>
                      <a:pt x="46" y="66"/>
                    </a:lnTo>
                    <a:lnTo>
                      <a:pt x="46" y="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9"/>
              <p:cNvSpPr>
                <a:spLocks/>
              </p:cNvSpPr>
              <p:nvPr/>
            </p:nvSpPr>
            <p:spPr bwMode="auto">
              <a:xfrm>
                <a:off x="4741863" y="1052513"/>
                <a:ext cx="66675" cy="71438"/>
              </a:xfrm>
              <a:custGeom>
                <a:avLst/>
                <a:gdLst>
                  <a:gd name="T0" fmla="*/ 23 w 42"/>
                  <a:gd name="T1" fmla="*/ 45 h 45"/>
                  <a:gd name="T2" fmla="*/ 23 w 42"/>
                  <a:gd name="T3" fmla="*/ 45 h 45"/>
                  <a:gd name="T4" fmla="*/ 16 w 42"/>
                  <a:gd name="T5" fmla="*/ 41 h 45"/>
                  <a:gd name="T6" fmla="*/ 8 w 42"/>
                  <a:gd name="T7" fmla="*/ 37 h 45"/>
                  <a:gd name="T8" fmla="*/ 4 w 42"/>
                  <a:gd name="T9" fmla="*/ 30 h 45"/>
                  <a:gd name="T10" fmla="*/ 0 w 42"/>
                  <a:gd name="T11" fmla="*/ 23 h 45"/>
                  <a:gd name="T12" fmla="*/ 0 w 42"/>
                  <a:gd name="T13" fmla="*/ 23 h 45"/>
                  <a:gd name="T14" fmla="*/ 4 w 42"/>
                  <a:gd name="T15" fmla="*/ 15 h 45"/>
                  <a:gd name="T16" fmla="*/ 8 w 42"/>
                  <a:gd name="T17" fmla="*/ 8 h 45"/>
                  <a:gd name="T18" fmla="*/ 16 w 42"/>
                  <a:gd name="T19" fmla="*/ 4 h 45"/>
                  <a:gd name="T20" fmla="*/ 23 w 42"/>
                  <a:gd name="T21" fmla="*/ 0 h 45"/>
                  <a:gd name="T22" fmla="*/ 23 w 42"/>
                  <a:gd name="T23" fmla="*/ 0 h 45"/>
                  <a:gd name="T24" fmla="*/ 31 w 42"/>
                  <a:gd name="T25" fmla="*/ 4 h 45"/>
                  <a:gd name="T26" fmla="*/ 38 w 42"/>
                  <a:gd name="T27" fmla="*/ 8 h 45"/>
                  <a:gd name="T28" fmla="*/ 42 w 42"/>
                  <a:gd name="T29" fmla="*/ 15 h 45"/>
                  <a:gd name="T30" fmla="*/ 42 w 42"/>
                  <a:gd name="T31" fmla="*/ 23 h 45"/>
                  <a:gd name="T32" fmla="*/ 42 w 42"/>
                  <a:gd name="T33" fmla="*/ 23 h 45"/>
                  <a:gd name="T34" fmla="*/ 42 w 42"/>
                  <a:gd name="T35" fmla="*/ 30 h 45"/>
                  <a:gd name="T36" fmla="*/ 38 w 42"/>
                  <a:gd name="T37" fmla="*/ 37 h 45"/>
                  <a:gd name="T38" fmla="*/ 31 w 42"/>
                  <a:gd name="T39" fmla="*/ 41 h 45"/>
                  <a:gd name="T40" fmla="*/ 23 w 42"/>
                  <a:gd name="T41" fmla="*/ 45 h 45"/>
                  <a:gd name="T42" fmla="*/ 23 w 42"/>
                  <a:gd name="T43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2" h="45">
                    <a:moveTo>
                      <a:pt x="23" y="45"/>
                    </a:moveTo>
                    <a:lnTo>
                      <a:pt x="23" y="45"/>
                    </a:lnTo>
                    <a:lnTo>
                      <a:pt x="16" y="41"/>
                    </a:lnTo>
                    <a:lnTo>
                      <a:pt x="8" y="37"/>
                    </a:lnTo>
                    <a:lnTo>
                      <a:pt x="4" y="30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4" y="15"/>
                    </a:lnTo>
                    <a:lnTo>
                      <a:pt x="8" y="8"/>
                    </a:lnTo>
                    <a:lnTo>
                      <a:pt x="16" y="4"/>
                    </a:lnTo>
                    <a:lnTo>
                      <a:pt x="23" y="0"/>
                    </a:lnTo>
                    <a:lnTo>
                      <a:pt x="23" y="0"/>
                    </a:lnTo>
                    <a:lnTo>
                      <a:pt x="31" y="4"/>
                    </a:lnTo>
                    <a:lnTo>
                      <a:pt x="38" y="8"/>
                    </a:lnTo>
                    <a:lnTo>
                      <a:pt x="42" y="15"/>
                    </a:lnTo>
                    <a:lnTo>
                      <a:pt x="42" y="23"/>
                    </a:lnTo>
                    <a:lnTo>
                      <a:pt x="42" y="23"/>
                    </a:lnTo>
                    <a:lnTo>
                      <a:pt x="42" y="30"/>
                    </a:lnTo>
                    <a:lnTo>
                      <a:pt x="38" y="37"/>
                    </a:lnTo>
                    <a:lnTo>
                      <a:pt x="31" y="41"/>
                    </a:lnTo>
                    <a:lnTo>
                      <a:pt x="23" y="45"/>
                    </a:lnTo>
                    <a:lnTo>
                      <a:pt x="23" y="4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1" name="Freeform 80">
              <a:hlinkClick r:id="rId8"/>
            </p:cNvPr>
            <p:cNvSpPr>
              <a:spLocks/>
            </p:cNvSpPr>
            <p:nvPr/>
          </p:nvSpPr>
          <p:spPr bwMode="auto">
            <a:xfrm>
              <a:off x="10045085" y="6327747"/>
              <a:ext cx="322262" cy="265113"/>
            </a:xfrm>
            <a:custGeom>
              <a:avLst/>
              <a:gdLst>
                <a:gd name="T0" fmla="*/ 64 w 203"/>
                <a:gd name="T1" fmla="*/ 167 h 167"/>
                <a:gd name="T2" fmla="*/ 56 w 203"/>
                <a:gd name="T3" fmla="*/ 167 h 167"/>
                <a:gd name="T4" fmla="*/ 56 w 203"/>
                <a:gd name="T5" fmla="*/ 167 h 167"/>
                <a:gd name="T6" fmla="*/ 15 w 203"/>
                <a:gd name="T7" fmla="*/ 156 h 167"/>
                <a:gd name="T8" fmla="*/ 0 w 203"/>
                <a:gd name="T9" fmla="*/ 148 h 167"/>
                <a:gd name="T10" fmla="*/ 15 w 203"/>
                <a:gd name="T11" fmla="*/ 148 h 167"/>
                <a:gd name="T12" fmla="*/ 30 w 203"/>
                <a:gd name="T13" fmla="*/ 145 h 167"/>
                <a:gd name="T14" fmla="*/ 60 w 203"/>
                <a:gd name="T15" fmla="*/ 130 h 167"/>
                <a:gd name="T16" fmla="*/ 45 w 203"/>
                <a:gd name="T17" fmla="*/ 126 h 167"/>
                <a:gd name="T18" fmla="*/ 22 w 203"/>
                <a:gd name="T19" fmla="*/ 111 h 167"/>
                <a:gd name="T20" fmla="*/ 22 w 203"/>
                <a:gd name="T21" fmla="*/ 100 h 167"/>
                <a:gd name="T22" fmla="*/ 37 w 203"/>
                <a:gd name="T23" fmla="*/ 100 h 167"/>
                <a:gd name="T24" fmla="*/ 22 w 203"/>
                <a:gd name="T25" fmla="*/ 93 h 167"/>
                <a:gd name="T26" fmla="*/ 7 w 203"/>
                <a:gd name="T27" fmla="*/ 71 h 167"/>
                <a:gd name="T28" fmla="*/ 7 w 203"/>
                <a:gd name="T29" fmla="*/ 59 h 167"/>
                <a:gd name="T30" fmla="*/ 22 w 203"/>
                <a:gd name="T31" fmla="*/ 63 h 167"/>
                <a:gd name="T32" fmla="*/ 22 w 203"/>
                <a:gd name="T33" fmla="*/ 59 h 167"/>
                <a:gd name="T34" fmla="*/ 7 w 203"/>
                <a:gd name="T35" fmla="*/ 37 h 167"/>
                <a:gd name="T36" fmla="*/ 11 w 203"/>
                <a:gd name="T37" fmla="*/ 11 h 167"/>
                <a:gd name="T38" fmla="*/ 11 w 203"/>
                <a:gd name="T39" fmla="*/ 8 h 167"/>
                <a:gd name="T40" fmla="*/ 15 w 203"/>
                <a:gd name="T41" fmla="*/ 11 h 167"/>
                <a:gd name="T42" fmla="*/ 49 w 203"/>
                <a:gd name="T43" fmla="*/ 41 h 167"/>
                <a:gd name="T44" fmla="*/ 94 w 203"/>
                <a:gd name="T45" fmla="*/ 52 h 167"/>
                <a:gd name="T46" fmla="*/ 97 w 203"/>
                <a:gd name="T47" fmla="*/ 52 h 167"/>
                <a:gd name="T48" fmla="*/ 97 w 203"/>
                <a:gd name="T49" fmla="*/ 48 h 167"/>
                <a:gd name="T50" fmla="*/ 97 w 203"/>
                <a:gd name="T51" fmla="*/ 34 h 167"/>
                <a:gd name="T52" fmla="*/ 109 w 203"/>
                <a:gd name="T53" fmla="*/ 15 h 167"/>
                <a:gd name="T54" fmla="*/ 128 w 203"/>
                <a:gd name="T55" fmla="*/ 4 h 167"/>
                <a:gd name="T56" fmla="*/ 139 w 203"/>
                <a:gd name="T57" fmla="*/ 0 h 167"/>
                <a:gd name="T58" fmla="*/ 158 w 203"/>
                <a:gd name="T59" fmla="*/ 4 h 167"/>
                <a:gd name="T60" fmla="*/ 169 w 203"/>
                <a:gd name="T61" fmla="*/ 11 h 167"/>
                <a:gd name="T62" fmla="*/ 173 w 203"/>
                <a:gd name="T63" fmla="*/ 11 h 167"/>
                <a:gd name="T64" fmla="*/ 195 w 203"/>
                <a:gd name="T65" fmla="*/ 4 h 167"/>
                <a:gd name="T66" fmla="*/ 195 w 203"/>
                <a:gd name="T67" fmla="*/ 4 h 167"/>
                <a:gd name="T68" fmla="*/ 180 w 203"/>
                <a:gd name="T69" fmla="*/ 26 h 167"/>
                <a:gd name="T70" fmla="*/ 203 w 203"/>
                <a:gd name="T71" fmla="*/ 22 h 167"/>
                <a:gd name="T72" fmla="*/ 203 w 203"/>
                <a:gd name="T73" fmla="*/ 22 h 167"/>
                <a:gd name="T74" fmla="*/ 195 w 203"/>
                <a:gd name="T75" fmla="*/ 30 h 167"/>
                <a:gd name="T76" fmla="*/ 184 w 203"/>
                <a:gd name="T77" fmla="*/ 41 h 167"/>
                <a:gd name="T78" fmla="*/ 184 w 203"/>
                <a:gd name="T79" fmla="*/ 45 h 167"/>
                <a:gd name="T80" fmla="*/ 180 w 203"/>
                <a:gd name="T81" fmla="*/ 71 h 167"/>
                <a:gd name="T82" fmla="*/ 165 w 203"/>
                <a:gd name="T83" fmla="*/ 104 h 167"/>
                <a:gd name="T84" fmla="*/ 143 w 203"/>
                <a:gd name="T85" fmla="*/ 133 h 167"/>
                <a:gd name="T86" fmla="*/ 113 w 203"/>
                <a:gd name="T87" fmla="*/ 156 h 167"/>
                <a:gd name="T88" fmla="*/ 75 w 203"/>
                <a:gd name="T89" fmla="*/ 167 h 167"/>
                <a:gd name="T90" fmla="*/ 64 w 203"/>
                <a:gd name="T91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03" h="167">
                  <a:moveTo>
                    <a:pt x="64" y="167"/>
                  </a:moveTo>
                  <a:lnTo>
                    <a:pt x="64" y="167"/>
                  </a:lnTo>
                  <a:lnTo>
                    <a:pt x="56" y="167"/>
                  </a:lnTo>
                  <a:lnTo>
                    <a:pt x="56" y="167"/>
                  </a:lnTo>
                  <a:lnTo>
                    <a:pt x="56" y="167"/>
                  </a:lnTo>
                  <a:lnTo>
                    <a:pt x="56" y="167"/>
                  </a:lnTo>
                  <a:lnTo>
                    <a:pt x="33" y="163"/>
                  </a:lnTo>
                  <a:lnTo>
                    <a:pt x="15" y="156"/>
                  </a:lnTo>
                  <a:lnTo>
                    <a:pt x="15" y="156"/>
                  </a:lnTo>
                  <a:lnTo>
                    <a:pt x="0" y="148"/>
                  </a:lnTo>
                  <a:lnTo>
                    <a:pt x="0" y="148"/>
                  </a:lnTo>
                  <a:lnTo>
                    <a:pt x="15" y="148"/>
                  </a:lnTo>
                  <a:lnTo>
                    <a:pt x="30" y="145"/>
                  </a:lnTo>
                  <a:lnTo>
                    <a:pt x="30" y="145"/>
                  </a:lnTo>
                  <a:lnTo>
                    <a:pt x="45" y="137"/>
                  </a:lnTo>
                  <a:lnTo>
                    <a:pt x="60" y="130"/>
                  </a:lnTo>
                  <a:lnTo>
                    <a:pt x="60" y="130"/>
                  </a:lnTo>
                  <a:lnTo>
                    <a:pt x="45" y="126"/>
                  </a:lnTo>
                  <a:lnTo>
                    <a:pt x="33" y="119"/>
                  </a:lnTo>
                  <a:lnTo>
                    <a:pt x="22" y="111"/>
                  </a:lnTo>
                  <a:lnTo>
                    <a:pt x="22" y="100"/>
                  </a:lnTo>
                  <a:lnTo>
                    <a:pt x="22" y="100"/>
                  </a:lnTo>
                  <a:lnTo>
                    <a:pt x="30" y="100"/>
                  </a:lnTo>
                  <a:lnTo>
                    <a:pt x="37" y="100"/>
                  </a:lnTo>
                  <a:lnTo>
                    <a:pt x="37" y="100"/>
                  </a:lnTo>
                  <a:lnTo>
                    <a:pt x="22" y="93"/>
                  </a:lnTo>
                  <a:lnTo>
                    <a:pt x="11" y="82"/>
                  </a:lnTo>
                  <a:lnTo>
                    <a:pt x="7" y="71"/>
                  </a:lnTo>
                  <a:lnTo>
                    <a:pt x="7" y="59"/>
                  </a:lnTo>
                  <a:lnTo>
                    <a:pt x="7" y="59"/>
                  </a:lnTo>
                  <a:lnTo>
                    <a:pt x="22" y="63"/>
                  </a:lnTo>
                  <a:lnTo>
                    <a:pt x="22" y="63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11" y="52"/>
                  </a:lnTo>
                  <a:lnTo>
                    <a:pt x="7" y="37"/>
                  </a:lnTo>
                  <a:lnTo>
                    <a:pt x="7" y="26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30" y="26"/>
                  </a:lnTo>
                  <a:lnTo>
                    <a:pt x="49" y="41"/>
                  </a:lnTo>
                  <a:lnTo>
                    <a:pt x="71" y="48"/>
                  </a:lnTo>
                  <a:lnTo>
                    <a:pt x="94" y="52"/>
                  </a:lnTo>
                  <a:lnTo>
                    <a:pt x="94" y="52"/>
                  </a:lnTo>
                  <a:lnTo>
                    <a:pt x="97" y="52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97" y="34"/>
                  </a:lnTo>
                  <a:lnTo>
                    <a:pt x="97" y="34"/>
                  </a:lnTo>
                  <a:lnTo>
                    <a:pt x="101" y="22"/>
                  </a:lnTo>
                  <a:lnTo>
                    <a:pt x="109" y="15"/>
                  </a:lnTo>
                  <a:lnTo>
                    <a:pt x="116" y="8"/>
                  </a:lnTo>
                  <a:lnTo>
                    <a:pt x="128" y="4"/>
                  </a:lnTo>
                  <a:lnTo>
                    <a:pt x="128" y="4"/>
                  </a:lnTo>
                  <a:lnTo>
                    <a:pt x="139" y="0"/>
                  </a:lnTo>
                  <a:lnTo>
                    <a:pt x="150" y="0"/>
                  </a:lnTo>
                  <a:lnTo>
                    <a:pt x="158" y="4"/>
                  </a:lnTo>
                  <a:lnTo>
                    <a:pt x="169" y="11"/>
                  </a:lnTo>
                  <a:lnTo>
                    <a:pt x="169" y="11"/>
                  </a:lnTo>
                  <a:lnTo>
                    <a:pt x="173" y="11"/>
                  </a:lnTo>
                  <a:lnTo>
                    <a:pt x="173" y="11"/>
                  </a:lnTo>
                  <a:lnTo>
                    <a:pt x="195" y="4"/>
                  </a:lnTo>
                  <a:lnTo>
                    <a:pt x="195" y="4"/>
                  </a:lnTo>
                  <a:lnTo>
                    <a:pt x="195" y="4"/>
                  </a:lnTo>
                  <a:lnTo>
                    <a:pt x="195" y="4"/>
                  </a:lnTo>
                  <a:lnTo>
                    <a:pt x="192" y="15"/>
                  </a:lnTo>
                  <a:lnTo>
                    <a:pt x="180" y="26"/>
                  </a:lnTo>
                  <a:lnTo>
                    <a:pt x="180" y="26"/>
                  </a:lnTo>
                  <a:lnTo>
                    <a:pt x="203" y="22"/>
                  </a:lnTo>
                  <a:lnTo>
                    <a:pt x="203" y="22"/>
                  </a:lnTo>
                  <a:lnTo>
                    <a:pt x="203" y="22"/>
                  </a:lnTo>
                  <a:lnTo>
                    <a:pt x="203" y="22"/>
                  </a:lnTo>
                  <a:lnTo>
                    <a:pt x="195" y="30"/>
                  </a:lnTo>
                  <a:lnTo>
                    <a:pt x="184" y="41"/>
                  </a:lnTo>
                  <a:lnTo>
                    <a:pt x="184" y="41"/>
                  </a:lnTo>
                  <a:lnTo>
                    <a:pt x="184" y="45"/>
                  </a:lnTo>
                  <a:lnTo>
                    <a:pt x="184" y="45"/>
                  </a:lnTo>
                  <a:lnTo>
                    <a:pt x="180" y="71"/>
                  </a:lnTo>
                  <a:lnTo>
                    <a:pt x="180" y="71"/>
                  </a:lnTo>
                  <a:lnTo>
                    <a:pt x="173" y="89"/>
                  </a:lnTo>
                  <a:lnTo>
                    <a:pt x="165" y="104"/>
                  </a:lnTo>
                  <a:lnTo>
                    <a:pt x="158" y="119"/>
                  </a:lnTo>
                  <a:lnTo>
                    <a:pt x="143" y="133"/>
                  </a:lnTo>
                  <a:lnTo>
                    <a:pt x="131" y="145"/>
                  </a:lnTo>
                  <a:lnTo>
                    <a:pt x="113" y="156"/>
                  </a:lnTo>
                  <a:lnTo>
                    <a:pt x="94" y="163"/>
                  </a:lnTo>
                  <a:lnTo>
                    <a:pt x="75" y="167"/>
                  </a:lnTo>
                  <a:lnTo>
                    <a:pt x="75" y="167"/>
                  </a:lnTo>
                  <a:lnTo>
                    <a:pt x="64" y="167"/>
                  </a:lnTo>
                  <a:lnTo>
                    <a:pt x="64" y="1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5" name="Group 84"/>
          <p:cNvGrpSpPr/>
          <p:nvPr userDrawn="1"/>
        </p:nvGrpSpPr>
        <p:grpSpPr>
          <a:xfrm>
            <a:off x="267051" y="304469"/>
            <a:ext cx="2303279" cy="814513"/>
            <a:chOff x="267051" y="304470"/>
            <a:chExt cx="2547942" cy="901034"/>
          </a:xfrm>
        </p:grpSpPr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051" y="304470"/>
              <a:ext cx="901034" cy="901034"/>
            </a:xfrm>
            <a:prstGeom prst="rect">
              <a:avLst/>
            </a:prstGeom>
          </p:spPr>
        </p:pic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669" y="368906"/>
              <a:ext cx="1544324" cy="772162"/>
            </a:xfrm>
            <a:prstGeom prst="rect">
              <a:avLst/>
            </a:prstGeom>
          </p:spPr>
        </p:pic>
      </p:grpSp>
      <p:sp>
        <p:nvSpPr>
          <p:cNvPr id="88" name="TextBox 87"/>
          <p:cNvSpPr txBox="1"/>
          <p:nvPr userDrawn="1"/>
        </p:nvSpPr>
        <p:spPr>
          <a:xfrm>
            <a:off x="365135" y="6223737"/>
            <a:ext cx="9653970" cy="369790"/>
          </a:xfrm>
          <a:prstGeom prst="rect">
            <a:avLst/>
          </a:prstGeom>
          <a:noFill/>
        </p:spPr>
        <p:txBody>
          <a:bodyPr wrap="square" lIns="0" bIns="0" numCol="2" rtlCol="0">
            <a:noAutofit/>
          </a:bodyPr>
          <a:lstStyle/>
          <a:p>
            <a:r>
              <a:rPr lang="en-US" sz="1400" b="1" kern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Write to us at</a:t>
            </a:r>
            <a:r>
              <a:rPr lang="en-US" sz="1400" kern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marketing@calsoftinc.com</a:t>
            </a:r>
          </a:p>
          <a:p>
            <a:r>
              <a:rPr lang="en-US" sz="1400" b="1" kern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Website</a:t>
            </a:r>
            <a:r>
              <a:rPr lang="en-US" sz="1400" kern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www.calsoftinc.com</a:t>
            </a:r>
            <a:endParaRPr lang="en-US" sz="2000" b="0" kern="0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9" name="TextBox 88"/>
          <p:cNvSpPr txBox="1"/>
          <p:nvPr userDrawn="1"/>
        </p:nvSpPr>
        <p:spPr>
          <a:xfrm>
            <a:off x="8695105" y="6264136"/>
            <a:ext cx="1269781" cy="230832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 algn="r"/>
            <a:r>
              <a:rPr lang="en-US" sz="1200" b="1" i="1" ker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Follow us on:</a:t>
            </a:r>
          </a:p>
        </p:txBody>
      </p:sp>
      <p:sp>
        <p:nvSpPr>
          <p:cNvPr id="90" name="Rectangle 89"/>
          <p:cNvSpPr/>
          <p:nvPr userDrawn="1"/>
        </p:nvSpPr>
        <p:spPr>
          <a:xfrm>
            <a:off x="520173" y="3872116"/>
            <a:ext cx="1052256" cy="1146468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>
            <a:spAutoFit/>
          </a:bodyPr>
          <a:lstStyle/>
          <a:p>
            <a:pPr defTabSz="685550">
              <a:defRPr/>
            </a:pPr>
            <a:r>
              <a:rPr lang="en-US" sz="1000" b="1">
                <a:solidFill>
                  <a:schemeClr val="bg1"/>
                </a:solidFill>
                <a:cs typeface="Calibri" pitchFamily="34" charset="0"/>
              </a:rPr>
              <a:t>San Jose (US)</a:t>
            </a:r>
          </a:p>
          <a:p>
            <a:pPr defTabSz="685550">
              <a:defRPr/>
            </a:pPr>
            <a:r>
              <a:rPr lang="en-US" sz="1000">
                <a:solidFill>
                  <a:schemeClr val="bg1"/>
                </a:solidFill>
                <a:cs typeface="Calibri" pitchFamily="34" charset="0"/>
              </a:rPr>
              <a:t>1735 North </a:t>
            </a:r>
            <a:br>
              <a:rPr lang="en-US" sz="1000">
                <a:solidFill>
                  <a:schemeClr val="bg1"/>
                </a:solidFill>
                <a:cs typeface="Calibri" pitchFamily="34" charset="0"/>
              </a:rPr>
            </a:br>
            <a:r>
              <a:rPr lang="en-US" sz="1000">
                <a:solidFill>
                  <a:schemeClr val="bg1"/>
                </a:solidFill>
                <a:cs typeface="Calibri" pitchFamily="34" charset="0"/>
              </a:rPr>
              <a:t>First Street,</a:t>
            </a:r>
          </a:p>
          <a:p>
            <a:pPr defTabSz="685550">
              <a:defRPr/>
            </a:pPr>
            <a:r>
              <a:rPr lang="en-US" sz="1000">
                <a:solidFill>
                  <a:schemeClr val="bg1"/>
                </a:solidFill>
                <a:cs typeface="Calibri" pitchFamily="34" charset="0"/>
              </a:rPr>
              <a:t>Suite 245,</a:t>
            </a:r>
          </a:p>
          <a:p>
            <a:pPr defTabSz="685550">
              <a:defRPr/>
            </a:pPr>
            <a:r>
              <a:rPr lang="en-US" sz="1000">
                <a:solidFill>
                  <a:schemeClr val="bg1"/>
                </a:solidFill>
                <a:cs typeface="Calibri" pitchFamily="34" charset="0"/>
              </a:rPr>
              <a:t>San Jose, 95112</a:t>
            </a:r>
          </a:p>
          <a:p>
            <a:pPr defTabSz="685550">
              <a:defRPr/>
            </a:pPr>
            <a:r>
              <a:rPr lang="en-US" sz="1000">
                <a:solidFill>
                  <a:schemeClr val="bg1"/>
                </a:solidFill>
                <a:cs typeface="Calibri" pitchFamily="34" charset="0"/>
              </a:rPr>
              <a:t>(P): (408) 834 7086</a:t>
            </a:r>
          </a:p>
        </p:txBody>
      </p:sp>
      <p:sp>
        <p:nvSpPr>
          <p:cNvPr id="91" name="Rectangle 90"/>
          <p:cNvSpPr/>
          <p:nvPr userDrawn="1"/>
        </p:nvSpPr>
        <p:spPr>
          <a:xfrm>
            <a:off x="3363484" y="3872116"/>
            <a:ext cx="1424109" cy="992579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>
            <a:spAutoFit/>
          </a:bodyPr>
          <a:lstStyle/>
          <a:p>
            <a:pPr defTabSz="685834">
              <a:defRPr/>
            </a:pPr>
            <a:r>
              <a:rPr lang="en-US" sz="1000" b="1" kern="0">
                <a:solidFill>
                  <a:schemeClr val="bg1"/>
                </a:solidFill>
              </a:rPr>
              <a:t>Corporate Headquarter</a:t>
            </a:r>
            <a:br>
              <a:rPr lang="en-US" sz="1000" kern="0">
                <a:solidFill>
                  <a:schemeClr val="bg1"/>
                </a:solidFill>
              </a:rPr>
            </a:br>
            <a:r>
              <a:rPr lang="en-US" sz="1000" kern="0">
                <a:solidFill>
                  <a:schemeClr val="bg1"/>
                </a:solidFill>
              </a:rPr>
              <a:t>S. No 320/1/C, </a:t>
            </a:r>
          </a:p>
          <a:p>
            <a:pPr defTabSz="685834">
              <a:defRPr/>
            </a:pPr>
            <a:r>
              <a:rPr lang="en-US" sz="1000" kern="0">
                <a:solidFill>
                  <a:schemeClr val="bg1"/>
                </a:solidFill>
              </a:rPr>
              <a:t>Bavdhan (B)</a:t>
            </a:r>
          </a:p>
          <a:p>
            <a:pPr defTabSz="685834">
              <a:defRPr/>
            </a:pPr>
            <a:r>
              <a:rPr lang="en-US" sz="1000" kern="0">
                <a:solidFill>
                  <a:schemeClr val="bg1"/>
                </a:solidFill>
              </a:rPr>
              <a:t>Tal – Mulshi,</a:t>
            </a:r>
            <a:br>
              <a:rPr lang="en-US" sz="1000" kern="0">
                <a:solidFill>
                  <a:schemeClr val="bg1"/>
                </a:solidFill>
              </a:rPr>
            </a:br>
            <a:r>
              <a:rPr lang="en-US" sz="1000" kern="0">
                <a:solidFill>
                  <a:schemeClr val="bg1"/>
                </a:solidFill>
              </a:rPr>
              <a:t>Pune – 411 021,</a:t>
            </a:r>
            <a:br>
              <a:rPr lang="en-US" sz="1000" kern="0">
                <a:solidFill>
                  <a:schemeClr val="bg1"/>
                </a:solidFill>
              </a:rPr>
            </a:br>
            <a:r>
              <a:rPr lang="en-US" sz="1000" kern="1200">
                <a:solidFill>
                  <a:schemeClr val="bg1"/>
                </a:solidFill>
                <a:cs typeface="Calibri" pitchFamily="34" charset="0"/>
              </a:rPr>
              <a:t>(P): </a:t>
            </a:r>
            <a:r>
              <a:rPr lang="en-US" sz="1000" kern="0">
                <a:solidFill>
                  <a:schemeClr val="bg1"/>
                </a:solidFill>
              </a:rPr>
              <a:t>+91 (20) 6654 4444</a:t>
            </a:r>
          </a:p>
        </p:txBody>
      </p:sp>
      <p:sp>
        <p:nvSpPr>
          <p:cNvPr id="92" name="Rectangle 91"/>
          <p:cNvSpPr/>
          <p:nvPr userDrawn="1"/>
        </p:nvSpPr>
        <p:spPr>
          <a:xfrm>
            <a:off x="5198670" y="3872116"/>
            <a:ext cx="1448484" cy="1454244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>
            <a:spAutoFit/>
          </a:bodyPr>
          <a:lstStyle/>
          <a:p>
            <a:pPr defTabSz="685834">
              <a:defRPr/>
            </a:pPr>
            <a:r>
              <a:rPr lang="en-US" sz="1000" b="1" kern="0">
                <a:solidFill>
                  <a:schemeClr val="bg1"/>
                </a:solidFill>
              </a:rPr>
              <a:t>Hinjewadi (Pune, India)</a:t>
            </a:r>
          </a:p>
          <a:p>
            <a:pPr defTabSz="685834">
              <a:defRPr/>
            </a:pPr>
            <a:r>
              <a:rPr lang="en-US" sz="1000" kern="0">
                <a:solidFill>
                  <a:schemeClr val="bg1"/>
                </a:solidFill>
              </a:rPr>
              <a:t>Mississippi Block 1.2,</a:t>
            </a:r>
          </a:p>
          <a:p>
            <a:pPr defTabSz="685834">
              <a:defRPr/>
            </a:pPr>
            <a:r>
              <a:rPr lang="en-US" sz="1000" kern="0">
                <a:solidFill>
                  <a:schemeClr val="bg1"/>
                </a:solidFill>
              </a:rPr>
              <a:t>1st Floor, B wing,</a:t>
            </a:r>
          </a:p>
          <a:p>
            <a:pPr defTabSz="685834">
              <a:defRPr/>
            </a:pPr>
            <a:r>
              <a:rPr lang="en-US" sz="1000" kern="0">
                <a:solidFill>
                  <a:schemeClr val="bg1"/>
                </a:solidFill>
              </a:rPr>
              <a:t>Embassy Office Tech Park, </a:t>
            </a:r>
          </a:p>
          <a:p>
            <a:pPr defTabSz="685834">
              <a:defRPr/>
            </a:pPr>
            <a:r>
              <a:rPr lang="en-US" sz="1000" kern="0">
                <a:solidFill>
                  <a:schemeClr val="bg1"/>
                </a:solidFill>
              </a:rPr>
              <a:t>Plot No. PL3,</a:t>
            </a:r>
          </a:p>
          <a:p>
            <a:pPr defTabSz="685834">
              <a:defRPr/>
            </a:pPr>
            <a:r>
              <a:rPr lang="en-US" sz="1000" kern="0">
                <a:solidFill>
                  <a:schemeClr val="bg1"/>
                </a:solidFill>
              </a:rPr>
              <a:t>Rajiv Gandhi IT Park,</a:t>
            </a:r>
          </a:p>
          <a:p>
            <a:pPr defTabSz="685834">
              <a:defRPr/>
            </a:pPr>
            <a:r>
              <a:rPr lang="en-US" sz="1000" kern="0">
                <a:solidFill>
                  <a:schemeClr val="bg1"/>
                </a:solidFill>
              </a:rPr>
              <a:t>Hinjewadi, Phase 2,</a:t>
            </a:r>
          </a:p>
          <a:p>
            <a:pPr defTabSz="685834">
              <a:defRPr/>
            </a:pPr>
            <a:r>
              <a:rPr lang="en-US" sz="1000" kern="0">
                <a:solidFill>
                  <a:schemeClr val="bg1"/>
                </a:solidFill>
              </a:rPr>
              <a:t>Pune - 411057</a:t>
            </a:r>
          </a:p>
        </p:txBody>
      </p:sp>
      <p:sp>
        <p:nvSpPr>
          <p:cNvPr id="93" name="Rectangle 92"/>
          <p:cNvSpPr/>
          <p:nvPr userDrawn="1"/>
        </p:nvSpPr>
        <p:spPr>
          <a:xfrm>
            <a:off x="7065091" y="3872116"/>
            <a:ext cx="1519542" cy="1454244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>
            <a:spAutoFit/>
          </a:bodyPr>
          <a:lstStyle/>
          <a:p>
            <a:pPr defTabSz="685834">
              <a:defRPr/>
            </a:pPr>
            <a:r>
              <a:rPr lang="en-US" sz="1000" b="1" kern="0">
                <a:solidFill>
                  <a:schemeClr val="bg1"/>
                </a:solidFill>
              </a:rPr>
              <a:t>Bengaluru (India)</a:t>
            </a:r>
          </a:p>
          <a:p>
            <a:pPr defTabSz="685834">
              <a:defRPr/>
            </a:pPr>
            <a:r>
              <a:rPr lang="en-US" sz="1000" kern="0">
                <a:solidFill>
                  <a:schemeClr val="bg1"/>
                </a:solidFill>
              </a:rPr>
              <a:t>Calsoft Pvt Ltd,</a:t>
            </a:r>
          </a:p>
          <a:p>
            <a:pPr defTabSz="685834">
              <a:defRPr/>
            </a:pPr>
            <a:r>
              <a:rPr lang="en-US" sz="1000" kern="0">
                <a:solidFill>
                  <a:schemeClr val="bg1"/>
                </a:solidFill>
              </a:rPr>
              <a:t>Mindcomp Tech Park,</a:t>
            </a:r>
          </a:p>
          <a:p>
            <a:pPr defTabSz="685834">
              <a:defRPr/>
            </a:pPr>
            <a:r>
              <a:rPr lang="en-US" sz="1000" kern="0">
                <a:solidFill>
                  <a:schemeClr val="bg1"/>
                </a:solidFill>
              </a:rPr>
              <a:t>1st Floor, A Wing Export Promotion Industrial Park 3, 149, Whitefield, Basavanna Nagar, Bengaluru, </a:t>
            </a:r>
          </a:p>
          <a:p>
            <a:pPr defTabSz="685834">
              <a:defRPr/>
            </a:pPr>
            <a:r>
              <a:rPr lang="en-US" sz="1000" kern="0">
                <a:solidFill>
                  <a:schemeClr val="bg1"/>
                </a:solidFill>
              </a:rPr>
              <a:t>Karnataka - 560048</a:t>
            </a:r>
          </a:p>
        </p:txBody>
      </p:sp>
      <p:sp>
        <p:nvSpPr>
          <p:cNvPr id="94" name="Rectangle 93"/>
          <p:cNvSpPr/>
          <p:nvPr userDrawn="1"/>
        </p:nvSpPr>
        <p:spPr>
          <a:xfrm>
            <a:off x="9002568" y="3872116"/>
            <a:ext cx="1297988" cy="1300356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>
            <a:spAutoFit/>
          </a:bodyPr>
          <a:lstStyle/>
          <a:p>
            <a:pPr defTabSz="685834">
              <a:defRPr/>
            </a:pPr>
            <a:r>
              <a:rPr lang="en-US" sz="1000" b="1" kern="0">
                <a:solidFill>
                  <a:schemeClr val="bg1"/>
                </a:solidFill>
              </a:rPr>
              <a:t>Kolkata (India)</a:t>
            </a:r>
          </a:p>
          <a:p>
            <a:pPr defTabSz="685834">
              <a:defRPr/>
            </a:pPr>
            <a:r>
              <a:rPr lang="en-US" sz="1000" kern="0">
                <a:solidFill>
                  <a:schemeClr val="bg1"/>
                </a:solidFill>
              </a:rPr>
              <a:t>Calsoft Inc,</a:t>
            </a:r>
          </a:p>
          <a:p>
            <a:pPr defTabSz="685834">
              <a:defRPr/>
            </a:pPr>
            <a:r>
              <a:rPr lang="en-US" sz="1000" kern="0">
                <a:solidFill>
                  <a:schemeClr val="bg1"/>
                </a:solidFill>
              </a:rPr>
              <a:t>EcoCentre Ambuja</a:t>
            </a:r>
          </a:p>
          <a:p>
            <a:pPr defTabSz="685834">
              <a:defRPr/>
            </a:pPr>
            <a:r>
              <a:rPr lang="en-US" sz="1000" kern="0">
                <a:solidFill>
                  <a:schemeClr val="bg1"/>
                </a:solidFill>
              </a:rPr>
              <a:t>Neotia 4, Street Number 13, EM Block, Sector V, Bidhannagar, </a:t>
            </a:r>
          </a:p>
          <a:p>
            <a:pPr defTabSz="685834">
              <a:defRPr/>
            </a:pPr>
            <a:r>
              <a:rPr lang="en-US" sz="1000" kern="0">
                <a:solidFill>
                  <a:schemeClr val="bg1"/>
                </a:solidFill>
              </a:rPr>
              <a:t>West Bengal - 700091</a:t>
            </a:r>
          </a:p>
        </p:txBody>
      </p:sp>
      <p:sp>
        <p:nvSpPr>
          <p:cNvPr id="95" name="Rectangle 94"/>
          <p:cNvSpPr/>
          <p:nvPr userDrawn="1"/>
        </p:nvSpPr>
        <p:spPr>
          <a:xfrm>
            <a:off x="10652504" y="3872116"/>
            <a:ext cx="1222152" cy="1146468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>
            <a:spAutoFit/>
          </a:bodyPr>
          <a:lstStyle/>
          <a:p>
            <a:pPr defTabSz="685834">
              <a:defRPr/>
            </a:pPr>
            <a:r>
              <a:rPr lang="en-US" sz="1000" b="1" kern="0">
                <a:solidFill>
                  <a:schemeClr val="bg1"/>
                </a:solidFill>
              </a:rPr>
              <a:t>Indore (India)</a:t>
            </a:r>
          </a:p>
          <a:p>
            <a:pPr defTabSz="685834">
              <a:defRPr/>
            </a:pPr>
            <a:r>
              <a:rPr lang="en-US" sz="1000" kern="0">
                <a:solidFill>
                  <a:schemeClr val="bg1"/>
                </a:solidFill>
              </a:rPr>
              <a:t>Calsoft Inc. Brilliant Solitaire, Ground floor, Plot No. 6-A, </a:t>
            </a:r>
          </a:p>
          <a:p>
            <a:pPr defTabSz="685834">
              <a:defRPr/>
            </a:pPr>
            <a:r>
              <a:rPr lang="en-US" sz="1000" kern="0">
                <a:solidFill>
                  <a:schemeClr val="bg1"/>
                </a:solidFill>
              </a:rPr>
              <a:t>Scheme No. 78-II,</a:t>
            </a:r>
          </a:p>
          <a:p>
            <a:pPr defTabSz="685834">
              <a:defRPr/>
            </a:pPr>
            <a:r>
              <a:rPr lang="en-US" sz="1000" kern="0">
                <a:solidFill>
                  <a:schemeClr val="bg1"/>
                </a:solidFill>
              </a:rPr>
              <a:t>Vijay Nagar, </a:t>
            </a:r>
          </a:p>
          <a:p>
            <a:pPr defTabSz="685834">
              <a:defRPr/>
            </a:pPr>
            <a:r>
              <a:rPr lang="en-US" sz="1000" kern="0">
                <a:solidFill>
                  <a:schemeClr val="bg1"/>
                </a:solidFill>
              </a:rPr>
              <a:t>Indore - 452010</a:t>
            </a:r>
          </a:p>
        </p:txBody>
      </p:sp>
      <p:sp>
        <p:nvSpPr>
          <p:cNvPr id="96" name="Rectangle 95"/>
          <p:cNvSpPr/>
          <p:nvPr userDrawn="1"/>
        </p:nvSpPr>
        <p:spPr>
          <a:xfrm>
            <a:off x="1920982" y="3872116"/>
            <a:ext cx="1052256" cy="838691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>
            <a:spAutoFit/>
          </a:bodyPr>
          <a:lstStyle/>
          <a:p>
            <a:pPr marL="0" marR="0" lvl="0" indent="0" algn="l" defTabSz="6855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>
                <a:solidFill>
                  <a:schemeClr val="bg1"/>
                </a:solidFill>
                <a:cs typeface="Calibri" pitchFamily="34" charset="0"/>
              </a:rPr>
              <a:t>Austin </a:t>
            </a:r>
            <a:r>
              <a:rPr lang="en-US" sz="1000" b="1" kern="1200">
                <a:solidFill>
                  <a:schemeClr val="bg1"/>
                </a:solidFill>
                <a:cs typeface="Calibri" pitchFamily="34" charset="0"/>
              </a:rPr>
              <a:t>(US)</a:t>
            </a:r>
            <a:endParaRPr lang="en-US" sz="1000" b="1">
              <a:solidFill>
                <a:schemeClr val="bg1"/>
              </a:solidFill>
              <a:cs typeface="Calibri" pitchFamily="34" charset="0"/>
            </a:endParaRPr>
          </a:p>
          <a:p>
            <a:pPr defTabSz="685550">
              <a:defRPr/>
            </a:pPr>
            <a:r>
              <a:rPr lang="en-US" sz="1000">
                <a:solidFill>
                  <a:schemeClr val="bg1"/>
                </a:solidFill>
                <a:cs typeface="Calibri" pitchFamily="34" charset="0"/>
              </a:rPr>
              <a:t>3800 North</a:t>
            </a:r>
          </a:p>
          <a:p>
            <a:pPr defTabSz="685550">
              <a:defRPr/>
            </a:pPr>
            <a:r>
              <a:rPr lang="en-US" sz="1000">
                <a:solidFill>
                  <a:schemeClr val="bg1"/>
                </a:solidFill>
                <a:cs typeface="Calibri" pitchFamily="34" charset="0"/>
              </a:rPr>
              <a:t>Lamar Blvd,</a:t>
            </a:r>
          </a:p>
          <a:p>
            <a:pPr defTabSz="685550">
              <a:defRPr/>
            </a:pPr>
            <a:r>
              <a:rPr lang="en-US" sz="1000">
                <a:solidFill>
                  <a:schemeClr val="bg1"/>
                </a:solidFill>
                <a:cs typeface="Calibri" pitchFamily="34" charset="0"/>
              </a:rPr>
              <a:t>Suite 200,</a:t>
            </a:r>
          </a:p>
          <a:p>
            <a:pPr defTabSz="685550">
              <a:defRPr/>
            </a:pPr>
            <a:r>
              <a:rPr lang="en-US" sz="1000">
                <a:solidFill>
                  <a:schemeClr val="bg1"/>
                </a:solidFill>
                <a:cs typeface="Calibri" pitchFamily="34" charset="0"/>
              </a:rPr>
              <a:t>Austin, Tx 78756</a:t>
            </a:r>
          </a:p>
        </p:txBody>
      </p:sp>
      <p:grpSp>
        <p:nvGrpSpPr>
          <p:cNvPr id="141" name="Group 140"/>
          <p:cNvGrpSpPr/>
          <p:nvPr userDrawn="1"/>
        </p:nvGrpSpPr>
        <p:grpSpPr>
          <a:xfrm>
            <a:off x="317345" y="3935616"/>
            <a:ext cx="10255423" cy="256927"/>
            <a:chOff x="317345" y="5204836"/>
            <a:chExt cx="10255423" cy="256927"/>
          </a:xfrm>
          <a:solidFill>
            <a:schemeClr val="bg1"/>
          </a:solidFill>
        </p:grpSpPr>
        <p:grpSp>
          <p:nvGrpSpPr>
            <p:cNvPr id="142" name="Group 141"/>
            <p:cNvGrpSpPr/>
            <p:nvPr/>
          </p:nvGrpSpPr>
          <p:grpSpPr>
            <a:xfrm>
              <a:off x="317345" y="5204836"/>
              <a:ext cx="192476" cy="256927"/>
              <a:chOff x="2162719" y="4249228"/>
              <a:chExt cx="257027" cy="343093"/>
            </a:xfrm>
            <a:grpFill/>
          </p:grpSpPr>
          <p:sp>
            <p:nvSpPr>
              <p:cNvPr id="161" name="AutoShape 108"/>
              <p:cNvSpPr>
                <a:spLocks/>
              </p:cNvSpPr>
              <p:nvPr/>
            </p:nvSpPr>
            <p:spPr bwMode="auto">
              <a:xfrm>
                <a:off x="2226536" y="4313630"/>
                <a:ext cx="128807" cy="12880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00"/>
                    </a:moveTo>
                    <a:cubicBezTo>
                      <a:pt x="15764" y="1800"/>
                      <a:pt x="19800" y="5835"/>
                      <a:pt x="19800" y="10800"/>
                    </a:cubicBezTo>
                    <a:cubicBezTo>
                      <a:pt x="19800" y="15764"/>
                      <a:pt x="15764" y="19800"/>
                      <a:pt x="10800" y="19800"/>
                    </a:cubicBezTo>
                    <a:cubicBezTo>
                      <a:pt x="5835" y="19800"/>
                      <a:pt x="1800" y="15764"/>
                      <a:pt x="1800" y="10800"/>
                    </a:cubicBezTo>
                    <a:cubicBezTo>
                      <a:pt x="1800" y="5835"/>
                      <a:pt x="5835" y="1800"/>
                      <a:pt x="10800" y="1800"/>
                    </a:cubicBezTo>
                    <a:moveTo>
                      <a:pt x="10800" y="21599"/>
                    </a:moveTo>
                    <a:cubicBezTo>
                      <a:pt x="16756" y="21599"/>
                      <a:pt x="21600" y="16756"/>
                      <a:pt x="21600" y="10800"/>
                    </a:cubicBezTo>
                    <a:cubicBezTo>
                      <a:pt x="21600" y="4843"/>
                      <a:pt x="16756" y="0"/>
                      <a:pt x="10800" y="0"/>
                    </a:cubicBezTo>
                    <a:cubicBezTo>
                      <a:pt x="4843" y="0"/>
                      <a:pt x="0" y="4843"/>
                      <a:pt x="0" y="10800"/>
                    </a:cubicBezTo>
                    <a:cubicBezTo>
                      <a:pt x="0" y="16756"/>
                      <a:pt x="4843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5" tIns="19045" rIns="19045" bIns="19045" anchor="ctr"/>
              <a:lstStyle/>
              <a:p>
                <a:pPr algn="ctr" defTabSz="228555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62" name="AutoShape 109"/>
              <p:cNvSpPr>
                <a:spLocks/>
              </p:cNvSpPr>
              <p:nvPr/>
            </p:nvSpPr>
            <p:spPr bwMode="auto">
              <a:xfrm>
                <a:off x="2162719" y="4249228"/>
                <a:ext cx="257027" cy="34309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04" y="20170"/>
                    </a:moveTo>
                    <a:cubicBezTo>
                      <a:pt x="10885" y="20184"/>
                      <a:pt x="10830" y="20215"/>
                      <a:pt x="10782" y="20237"/>
                    </a:cubicBezTo>
                    <a:cubicBezTo>
                      <a:pt x="10774" y="20218"/>
                      <a:pt x="10707" y="20178"/>
                      <a:pt x="10666" y="20147"/>
                    </a:cubicBezTo>
                    <a:cubicBezTo>
                      <a:pt x="7368" y="17300"/>
                      <a:pt x="1799" y="12497"/>
                      <a:pt x="1799" y="8101"/>
                    </a:cubicBezTo>
                    <a:cubicBezTo>
                      <a:pt x="1799" y="4378"/>
                      <a:pt x="5838" y="1350"/>
                      <a:pt x="10800" y="1350"/>
                    </a:cubicBezTo>
                    <a:cubicBezTo>
                      <a:pt x="15762" y="1350"/>
                      <a:pt x="19800" y="4378"/>
                      <a:pt x="19800" y="8101"/>
                    </a:cubicBezTo>
                    <a:cubicBezTo>
                      <a:pt x="19800" y="12497"/>
                      <a:pt x="14231" y="17300"/>
                      <a:pt x="10904" y="20170"/>
                    </a:cubicBezTo>
                    <a:moveTo>
                      <a:pt x="10800" y="0"/>
                    </a:moveTo>
                    <a:cubicBezTo>
                      <a:pt x="4844" y="0"/>
                      <a:pt x="0" y="3588"/>
                      <a:pt x="0" y="8101"/>
                    </a:cubicBezTo>
                    <a:cubicBezTo>
                      <a:pt x="0" y="12826"/>
                      <a:pt x="5400" y="17660"/>
                      <a:pt x="9337" y="21056"/>
                    </a:cubicBezTo>
                    <a:cubicBezTo>
                      <a:pt x="9352" y="21070"/>
                      <a:pt x="9984" y="21599"/>
                      <a:pt x="10766" y="21599"/>
                    </a:cubicBezTo>
                    <a:lnTo>
                      <a:pt x="10834" y="21599"/>
                    </a:lnTo>
                    <a:cubicBezTo>
                      <a:pt x="11615" y="21599"/>
                      <a:pt x="12247" y="21070"/>
                      <a:pt x="12262" y="21056"/>
                    </a:cubicBezTo>
                    <a:cubicBezTo>
                      <a:pt x="16200" y="17660"/>
                      <a:pt x="21599" y="12826"/>
                      <a:pt x="21599" y="8101"/>
                    </a:cubicBezTo>
                    <a:cubicBezTo>
                      <a:pt x="21599" y="3588"/>
                      <a:pt x="16755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5" tIns="19045" rIns="19045" bIns="19045" anchor="ctr"/>
              <a:lstStyle/>
              <a:p>
                <a:pPr algn="ctr" defTabSz="228555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143" name="Group 142"/>
            <p:cNvGrpSpPr/>
            <p:nvPr/>
          </p:nvGrpSpPr>
          <p:grpSpPr>
            <a:xfrm>
              <a:off x="3118963" y="5204836"/>
              <a:ext cx="192476" cy="256927"/>
              <a:chOff x="2162719" y="4249228"/>
              <a:chExt cx="257027" cy="343093"/>
            </a:xfrm>
            <a:grpFill/>
          </p:grpSpPr>
          <p:sp>
            <p:nvSpPr>
              <p:cNvPr id="159" name="AutoShape 108"/>
              <p:cNvSpPr>
                <a:spLocks/>
              </p:cNvSpPr>
              <p:nvPr/>
            </p:nvSpPr>
            <p:spPr bwMode="auto">
              <a:xfrm>
                <a:off x="2226536" y="4313630"/>
                <a:ext cx="128807" cy="12880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00"/>
                    </a:moveTo>
                    <a:cubicBezTo>
                      <a:pt x="15764" y="1800"/>
                      <a:pt x="19800" y="5835"/>
                      <a:pt x="19800" y="10800"/>
                    </a:cubicBezTo>
                    <a:cubicBezTo>
                      <a:pt x="19800" y="15764"/>
                      <a:pt x="15764" y="19800"/>
                      <a:pt x="10800" y="19800"/>
                    </a:cubicBezTo>
                    <a:cubicBezTo>
                      <a:pt x="5835" y="19800"/>
                      <a:pt x="1800" y="15764"/>
                      <a:pt x="1800" y="10800"/>
                    </a:cubicBezTo>
                    <a:cubicBezTo>
                      <a:pt x="1800" y="5835"/>
                      <a:pt x="5835" y="1800"/>
                      <a:pt x="10800" y="1800"/>
                    </a:cubicBezTo>
                    <a:moveTo>
                      <a:pt x="10800" y="21599"/>
                    </a:moveTo>
                    <a:cubicBezTo>
                      <a:pt x="16756" y="21599"/>
                      <a:pt x="21600" y="16756"/>
                      <a:pt x="21600" y="10800"/>
                    </a:cubicBezTo>
                    <a:cubicBezTo>
                      <a:pt x="21600" y="4843"/>
                      <a:pt x="16756" y="0"/>
                      <a:pt x="10800" y="0"/>
                    </a:cubicBezTo>
                    <a:cubicBezTo>
                      <a:pt x="4843" y="0"/>
                      <a:pt x="0" y="4843"/>
                      <a:pt x="0" y="10800"/>
                    </a:cubicBezTo>
                    <a:cubicBezTo>
                      <a:pt x="0" y="16756"/>
                      <a:pt x="4843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5" tIns="19045" rIns="19045" bIns="19045" anchor="ctr"/>
              <a:lstStyle/>
              <a:p>
                <a:pPr algn="ctr" defTabSz="228555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60" name="AutoShape 109"/>
              <p:cNvSpPr>
                <a:spLocks/>
              </p:cNvSpPr>
              <p:nvPr/>
            </p:nvSpPr>
            <p:spPr bwMode="auto">
              <a:xfrm>
                <a:off x="2162719" y="4249228"/>
                <a:ext cx="257027" cy="34309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04" y="20170"/>
                    </a:moveTo>
                    <a:cubicBezTo>
                      <a:pt x="10885" y="20184"/>
                      <a:pt x="10830" y="20215"/>
                      <a:pt x="10782" y="20237"/>
                    </a:cubicBezTo>
                    <a:cubicBezTo>
                      <a:pt x="10774" y="20218"/>
                      <a:pt x="10707" y="20178"/>
                      <a:pt x="10666" y="20147"/>
                    </a:cubicBezTo>
                    <a:cubicBezTo>
                      <a:pt x="7368" y="17300"/>
                      <a:pt x="1799" y="12497"/>
                      <a:pt x="1799" y="8101"/>
                    </a:cubicBezTo>
                    <a:cubicBezTo>
                      <a:pt x="1799" y="4378"/>
                      <a:pt x="5838" y="1350"/>
                      <a:pt x="10800" y="1350"/>
                    </a:cubicBezTo>
                    <a:cubicBezTo>
                      <a:pt x="15762" y="1350"/>
                      <a:pt x="19800" y="4378"/>
                      <a:pt x="19800" y="8101"/>
                    </a:cubicBezTo>
                    <a:cubicBezTo>
                      <a:pt x="19800" y="12497"/>
                      <a:pt x="14231" y="17300"/>
                      <a:pt x="10904" y="20170"/>
                    </a:cubicBezTo>
                    <a:moveTo>
                      <a:pt x="10800" y="0"/>
                    </a:moveTo>
                    <a:cubicBezTo>
                      <a:pt x="4844" y="0"/>
                      <a:pt x="0" y="3588"/>
                      <a:pt x="0" y="8101"/>
                    </a:cubicBezTo>
                    <a:cubicBezTo>
                      <a:pt x="0" y="12826"/>
                      <a:pt x="5400" y="17660"/>
                      <a:pt x="9337" y="21056"/>
                    </a:cubicBezTo>
                    <a:cubicBezTo>
                      <a:pt x="9352" y="21070"/>
                      <a:pt x="9984" y="21599"/>
                      <a:pt x="10766" y="21599"/>
                    </a:cubicBezTo>
                    <a:lnTo>
                      <a:pt x="10834" y="21599"/>
                    </a:lnTo>
                    <a:cubicBezTo>
                      <a:pt x="11615" y="21599"/>
                      <a:pt x="12247" y="21070"/>
                      <a:pt x="12262" y="21056"/>
                    </a:cubicBezTo>
                    <a:cubicBezTo>
                      <a:pt x="16200" y="17660"/>
                      <a:pt x="21599" y="12826"/>
                      <a:pt x="21599" y="8101"/>
                    </a:cubicBezTo>
                    <a:cubicBezTo>
                      <a:pt x="21599" y="3588"/>
                      <a:pt x="16755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5" tIns="19045" rIns="19045" bIns="19045" anchor="ctr"/>
              <a:lstStyle/>
              <a:p>
                <a:pPr algn="ctr" defTabSz="228555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144" name="Group 143"/>
            <p:cNvGrpSpPr/>
            <p:nvPr/>
          </p:nvGrpSpPr>
          <p:grpSpPr>
            <a:xfrm>
              <a:off x="4933318" y="5204836"/>
              <a:ext cx="192476" cy="256927"/>
              <a:chOff x="2162719" y="4249228"/>
              <a:chExt cx="257027" cy="343093"/>
            </a:xfrm>
            <a:grpFill/>
          </p:grpSpPr>
          <p:sp>
            <p:nvSpPr>
              <p:cNvPr id="157" name="AutoShape 108"/>
              <p:cNvSpPr>
                <a:spLocks/>
              </p:cNvSpPr>
              <p:nvPr/>
            </p:nvSpPr>
            <p:spPr bwMode="auto">
              <a:xfrm>
                <a:off x="2226536" y="4313630"/>
                <a:ext cx="128807" cy="12880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00"/>
                    </a:moveTo>
                    <a:cubicBezTo>
                      <a:pt x="15764" y="1800"/>
                      <a:pt x="19800" y="5835"/>
                      <a:pt x="19800" y="10800"/>
                    </a:cubicBezTo>
                    <a:cubicBezTo>
                      <a:pt x="19800" y="15764"/>
                      <a:pt x="15764" y="19800"/>
                      <a:pt x="10800" y="19800"/>
                    </a:cubicBezTo>
                    <a:cubicBezTo>
                      <a:pt x="5835" y="19800"/>
                      <a:pt x="1800" y="15764"/>
                      <a:pt x="1800" y="10800"/>
                    </a:cubicBezTo>
                    <a:cubicBezTo>
                      <a:pt x="1800" y="5835"/>
                      <a:pt x="5835" y="1800"/>
                      <a:pt x="10800" y="1800"/>
                    </a:cubicBezTo>
                    <a:moveTo>
                      <a:pt x="10800" y="21599"/>
                    </a:moveTo>
                    <a:cubicBezTo>
                      <a:pt x="16756" y="21599"/>
                      <a:pt x="21600" y="16756"/>
                      <a:pt x="21600" y="10800"/>
                    </a:cubicBezTo>
                    <a:cubicBezTo>
                      <a:pt x="21600" y="4843"/>
                      <a:pt x="16756" y="0"/>
                      <a:pt x="10800" y="0"/>
                    </a:cubicBezTo>
                    <a:cubicBezTo>
                      <a:pt x="4843" y="0"/>
                      <a:pt x="0" y="4843"/>
                      <a:pt x="0" y="10800"/>
                    </a:cubicBezTo>
                    <a:cubicBezTo>
                      <a:pt x="0" y="16756"/>
                      <a:pt x="4843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5" tIns="19045" rIns="19045" bIns="19045" anchor="ctr"/>
              <a:lstStyle/>
              <a:p>
                <a:pPr algn="ctr" defTabSz="228555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58" name="AutoShape 109"/>
              <p:cNvSpPr>
                <a:spLocks/>
              </p:cNvSpPr>
              <p:nvPr/>
            </p:nvSpPr>
            <p:spPr bwMode="auto">
              <a:xfrm>
                <a:off x="2162719" y="4249228"/>
                <a:ext cx="257027" cy="34309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04" y="20170"/>
                    </a:moveTo>
                    <a:cubicBezTo>
                      <a:pt x="10885" y="20184"/>
                      <a:pt x="10830" y="20215"/>
                      <a:pt x="10782" y="20237"/>
                    </a:cubicBezTo>
                    <a:cubicBezTo>
                      <a:pt x="10774" y="20218"/>
                      <a:pt x="10707" y="20178"/>
                      <a:pt x="10666" y="20147"/>
                    </a:cubicBezTo>
                    <a:cubicBezTo>
                      <a:pt x="7368" y="17300"/>
                      <a:pt x="1799" y="12497"/>
                      <a:pt x="1799" y="8101"/>
                    </a:cubicBezTo>
                    <a:cubicBezTo>
                      <a:pt x="1799" y="4378"/>
                      <a:pt x="5838" y="1350"/>
                      <a:pt x="10800" y="1350"/>
                    </a:cubicBezTo>
                    <a:cubicBezTo>
                      <a:pt x="15762" y="1350"/>
                      <a:pt x="19800" y="4378"/>
                      <a:pt x="19800" y="8101"/>
                    </a:cubicBezTo>
                    <a:cubicBezTo>
                      <a:pt x="19800" y="12497"/>
                      <a:pt x="14231" y="17300"/>
                      <a:pt x="10904" y="20170"/>
                    </a:cubicBezTo>
                    <a:moveTo>
                      <a:pt x="10800" y="0"/>
                    </a:moveTo>
                    <a:cubicBezTo>
                      <a:pt x="4844" y="0"/>
                      <a:pt x="0" y="3588"/>
                      <a:pt x="0" y="8101"/>
                    </a:cubicBezTo>
                    <a:cubicBezTo>
                      <a:pt x="0" y="12826"/>
                      <a:pt x="5400" y="17660"/>
                      <a:pt x="9337" y="21056"/>
                    </a:cubicBezTo>
                    <a:cubicBezTo>
                      <a:pt x="9352" y="21070"/>
                      <a:pt x="9984" y="21599"/>
                      <a:pt x="10766" y="21599"/>
                    </a:cubicBezTo>
                    <a:lnTo>
                      <a:pt x="10834" y="21599"/>
                    </a:lnTo>
                    <a:cubicBezTo>
                      <a:pt x="11615" y="21599"/>
                      <a:pt x="12247" y="21070"/>
                      <a:pt x="12262" y="21056"/>
                    </a:cubicBezTo>
                    <a:cubicBezTo>
                      <a:pt x="16200" y="17660"/>
                      <a:pt x="21599" y="12826"/>
                      <a:pt x="21599" y="8101"/>
                    </a:cubicBezTo>
                    <a:cubicBezTo>
                      <a:pt x="21599" y="3588"/>
                      <a:pt x="16755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5" tIns="19045" rIns="19045" bIns="19045" anchor="ctr"/>
              <a:lstStyle/>
              <a:p>
                <a:pPr algn="ctr" defTabSz="228555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145" name="Group 144"/>
            <p:cNvGrpSpPr/>
            <p:nvPr/>
          </p:nvGrpSpPr>
          <p:grpSpPr>
            <a:xfrm>
              <a:off x="6792879" y="5204836"/>
              <a:ext cx="192476" cy="256927"/>
              <a:chOff x="2162719" y="4249228"/>
              <a:chExt cx="257027" cy="343093"/>
            </a:xfrm>
            <a:grpFill/>
          </p:grpSpPr>
          <p:sp>
            <p:nvSpPr>
              <p:cNvPr id="155" name="AutoShape 108"/>
              <p:cNvSpPr>
                <a:spLocks/>
              </p:cNvSpPr>
              <p:nvPr/>
            </p:nvSpPr>
            <p:spPr bwMode="auto">
              <a:xfrm>
                <a:off x="2226536" y="4313630"/>
                <a:ext cx="128807" cy="12880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00"/>
                    </a:moveTo>
                    <a:cubicBezTo>
                      <a:pt x="15764" y="1800"/>
                      <a:pt x="19800" y="5835"/>
                      <a:pt x="19800" y="10800"/>
                    </a:cubicBezTo>
                    <a:cubicBezTo>
                      <a:pt x="19800" y="15764"/>
                      <a:pt x="15764" y="19800"/>
                      <a:pt x="10800" y="19800"/>
                    </a:cubicBezTo>
                    <a:cubicBezTo>
                      <a:pt x="5835" y="19800"/>
                      <a:pt x="1800" y="15764"/>
                      <a:pt x="1800" y="10800"/>
                    </a:cubicBezTo>
                    <a:cubicBezTo>
                      <a:pt x="1800" y="5835"/>
                      <a:pt x="5835" y="1800"/>
                      <a:pt x="10800" y="1800"/>
                    </a:cubicBezTo>
                    <a:moveTo>
                      <a:pt x="10800" y="21599"/>
                    </a:moveTo>
                    <a:cubicBezTo>
                      <a:pt x="16756" y="21599"/>
                      <a:pt x="21600" y="16756"/>
                      <a:pt x="21600" y="10800"/>
                    </a:cubicBezTo>
                    <a:cubicBezTo>
                      <a:pt x="21600" y="4843"/>
                      <a:pt x="16756" y="0"/>
                      <a:pt x="10800" y="0"/>
                    </a:cubicBezTo>
                    <a:cubicBezTo>
                      <a:pt x="4843" y="0"/>
                      <a:pt x="0" y="4843"/>
                      <a:pt x="0" y="10800"/>
                    </a:cubicBezTo>
                    <a:cubicBezTo>
                      <a:pt x="0" y="16756"/>
                      <a:pt x="4843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5" tIns="19045" rIns="19045" bIns="19045" anchor="ctr"/>
              <a:lstStyle/>
              <a:p>
                <a:pPr algn="ctr" defTabSz="228555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56" name="AutoShape 109"/>
              <p:cNvSpPr>
                <a:spLocks/>
              </p:cNvSpPr>
              <p:nvPr/>
            </p:nvSpPr>
            <p:spPr bwMode="auto">
              <a:xfrm>
                <a:off x="2162719" y="4249228"/>
                <a:ext cx="257027" cy="34309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04" y="20170"/>
                    </a:moveTo>
                    <a:cubicBezTo>
                      <a:pt x="10885" y="20184"/>
                      <a:pt x="10830" y="20215"/>
                      <a:pt x="10782" y="20237"/>
                    </a:cubicBezTo>
                    <a:cubicBezTo>
                      <a:pt x="10774" y="20218"/>
                      <a:pt x="10707" y="20178"/>
                      <a:pt x="10666" y="20147"/>
                    </a:cubicBezTo>
                    <a:cubicBezTo>
                      <a:pt x="7368" y="17300"/>
                      <a:pt x="1799" y="12497"/>
                      <a:pt x="1799" y="8101"/>
                    </a:cubicBezTo>
                    <a:cubicBezTo>
                      <a:pt x="1799" y="4378"/>
                      <a:pt x="5838" y="1350"/>
                      <a:pt x="10800" y="1350"/>
                    </a:cubicBezTo>
                    <a:cubicBezTo>
                      <a:pt x="15762" y="1350"/>
                      <a:pt x="19800" y="4378"/>
                      <a:pt x="19800" y="8101"/>
                    </a:cubicBezTo>
                    <a:cubicBezTo>
                      <a:pt x="19800" y="12497"/>
                      <a:pt x="14231" y="17300"/>
                      <a:pt x="10904" y="20170"/>
                    </a:cubicBezTo>
                    <a:moveTo>
                      <a:pt x="10800" y="0"/>
                    </a:moveTo>
                    <a:cubicBezTo>
                      <a:pt x="4844" y="0"/>
                      <a:pt x="0" y="3588"/>
                      <a:pt x="0" y="8101"/>
                    </a:cubicBezTo>
                    <a:cubicBezTo>
                      <a:pt x="0" y="12826"/>
                      <a:pt x="5400" y="17660"/>
                      <a:pt x="9337" y="21056"/>
                    </a:cubicBezTo>
                    <a:cubicBezTo>
                      <a:pt x="9352" y="21070"/>
                      <a:pt x="9984" y="21599"/>
                      <a:pt x="10766" y="21599"/>
                    </a:cubicBezTo>
                    <a:lnTo>
                      <a:pt x="10834" y="21599"/>
                    </a:lnTo>
                    <a:cubicBezTo>
                      <a:pt x="11615" y="21599"/>
                      <a:pt x="12247" y="21070"/>
                      <a:pt x="12262" y="21056"/>
                    </a:cubicBezTo>
                    <a:cubicBezTo>
                      <a:pt x="16200" y="17660"/>
                      <a:pt x="21599" y="12826"/>
                      <a:pt x="21599" y="8101"/>
                    </a:cubicBezTo>
                    <a:cubicBezTo>
                      <a:pt x="21599" y="3588"/>
                      <a:pt x="16755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5" tIns="19045" rIns="19045" bIns="19045" anchor="ctr"/>
              <a:lstStyle/>
              <a:p>
                <a:pPr algn="ctr" defTabSz="228555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146" name="Group 145"/>
            <p:cNvGrpSpPr/>
            <p:nvPr/>
          </p:nvGrpSpPr>
          <p:grpSpPr>
            <a:xfrm>
              <a:off x="8730358" y="5204836"/>
              <a:ext cx="192476" cy="256927"/>
              <a:chOff x="2162719" y="4249228"/>
              <a:chExt cx="257027" cy="343093"/>
            </a:xfrm>
            <a:grpFill/>
          </p:grpSpPr>
          <p:sp>
            <p:nvSpPr>
              <p:cNvPr id="153" name="AutoShape 108"/>
              <p:cNvSpPr>
                <a:spLocks/>
              </p:cNvSpPr>
              <p:nvPr/>
            </p:nvSpPr>
            <p:spPr bwMode="auto">
              <a:xfrm>
                <a:off x="2226536" y="4313630"/>
                <a:ext cx="128807" cy="12880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00"/>
                    </a:moveTo>
                    <a:cubicBezTo>
                      <a:pt x="15764" y="1800"/>
                      <a:pt x="19800" y="5835"/>
                      <a:pt x="19800" y="10800"/>
                    </a:cubicBezTo>
                    <a:cubicBezTo>
                      <a:pt x="19800" y="15764"/>
                      <a:pt x="15764" y="19800"/>
                      <a:pt x="10800" y="19800"/>
                    </a:cubicBezTo>
                    <a:cubicBezTo>
                      <a:pt x="5835" y="19800"/>
                      <a:pt x="1800" y="15764"/>
                      <a:pt x="1800" y="10800"/>
                    </a:cubicBezTo>
                    <a:cubicBezTo>
                      <a:pt x="1800" y="5835"/>
                      <a:pt x="5835" y="1800"/>
                      <a:pt x="10800" y="1800"/>
                    </a:cubicBezTo>
                    <a:moveTo>
                      <a:pt x="10800" y="21599"/>
                    </a:moveTo>
                    <a:cubicBezTo>
                      <a:pt x="16756" y="21599"/>
                      <a:pt x="21600" y="16756"/>
                      <a:pt x="21600" y="10800"/>
                    </a:cubicBezTo>
                    <a:cubicBezTo>
                      <a:pt x="21600" y="4843"/>
                      <a:pt x="16756" y="0"/>
                      <a:pt x="10800" y="0"/>
                    </a:cubicBezTo>
                    <a:cubicBezTo>
                      <a:pt x="4843" y="0"/>
                      <a:pt x="0" y="4843"/>
                      <a:pt x="0" y="10800"/>
                    </a:cubicBezTo>
                    <a:cubicBezTo>
                      <a:pt x="0" y="16756"/>
                      <a:pt x="4843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5" tIns="19045" rIns="19045" bIns="19045" anchor="ctr"/>
              <a:lstStyle/>
              <a:p>
                <a:pPr algn="ctr" defTabSz="228555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54" name="AutoShape 109"/>
              <p:cNvSpPr>
                <a:spLocks/>
              </p:cNvSpPr>
              <p:nvPr/>
            </p:nvSpPr>
            <p:spPr bwMode="auto">
              <a:xfrm>
                <a:off x="2162719" y="4249228"/>
                <a:ext cx="257027" cy="34309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04" y="20170"/>
                    </a:moveTo>
                    <a:cubicBezTo>
                      <a:pt x="10885" y="20184"/>
                      <a:pt x="10830" y="20215"/>
                      <a:pt x="10782" y="20237"/>
                    </a:cubicBezTo>
                    <a:cubicBezTo>
                      <a:pt x="10774" y="20218"/>
                      <a:pt x="10707" y="20178"/>
                      <a:pt x="10666" y="20147"/>
                    </a:cubicBezTo>
                    <a:cubicBezTo>
                      <a:pt x="7368" y="17300"/>
                      <a:pt x="1799" y="12497"/>
                      <a:pt x="1799" y="8101"/>
                    </a:cubicBezTo>
                    <a:cubicBezTo>
                      <a:pt x="1799" y="4378"/>
                      <a:pt x="5838" y="1350"/>
                      <a:pt x="10800" y="1350"/>
                    </a:cubicBezTo>
                    <a:cubicBezTo>
                      <a:pt x="15762" y="1350"/>
                      <a:pt x="19800" y="4378"/>
                      <a:pt x="19800" y="8101"/>
                    </a:cubicBezTo>
                    <a:cubicBezTo>
                      <a:pt x="19800" y="12497"/>
                      <a:pt x="14231" y="17300"/>
                      <a:pt x="10904" y="20170"/>
                    </a:cubicBezTo>
                    <a:moveTo>
                      <a:pt x="10800" y="0"/>
                    </a:moveTo>
                    <a:cubicBezTo>
                      <a:pt x="4844" y="0"/>
                      <a:pt x="0" y="3588"/>
                      <a:pt x="0" y="8101"/>
                    </a:cubicBezTo>
                    <a:cubicBezTo>
                      <a:pt x="0" y="12826"/>
                      <a:pt x="5400" y="17660"/>
                      <a:pt x="9337" y="21056"/>
                    </a:cubicBezTo>
                    <a:cubicBezTo>
                      <a:pt x="9352" y="21070"/>
                      <a:pt x="9984" y="21599"/>
                      <a:pt x="10766" y="21599"/>
                    </a:cubicBezTo>
                    <a:lnTo>
                      <a:pt x="10834" y="21599"/>
                    </a:lnTo>
                    <a:cubicBezTo>
                      <a:pt x="11615" y="21599"/>
                      <a:pt x="12247" y="21070"/>
                      <a:pt x="12262" y="21056"/>
                    </a:cubicBezTo>
                    <a:cubicBezTo>
                      <a:pt x="16200" y="17660"/>
                      <a:pt x="21599" y="12826"/>
                      <a:pt x="21599" y="8101"/>
                    </a:cubicBezTo>
                    <a:cubicBezTo>
                      <a:pt x="21599" y="3588"/>
                      <a:pt x="16755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5" tIns="19045" rIns="19045" bIns="19045" anchor="ctr"/>
              <a:lstStyle/>
              <a:p>
                <a:pPr algn="ctr" defTabSz="228555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147" name="Group 146"/>
            <p:cNvGrpSpPr/>
            <p:nvPr/>
          </p:nvGrpSpPr>
          <p:grpSpPr>
            <a:xfrm>
              <a:off x="10380292" y="5204836"/>
              <a:ext cx="192476" cy="256927"/>
              <a:chOff x="2162719" y="4249228"/>
              <a:chExt cx="257027" cy="343093"/>
            </a:xfrm>
            <a:grpFill/>
          </p:grpSpPr>
          <p:sp>
            <p:nvSpPr>
              <p:cNvPr id="151" name="AutoShape 108"/>
              <p:cNvSpPr>
                <a:spLocks/>
              </p:cNvSpPr>
              <p:nvPr/>
            </p:nvSpPr>
            <p:spPr bwMode="auto">
              <a:xfrm>
                <a:off x="2226536" y="4313630"/>
                <a:ext cx="128807" cy="12880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00"/>
                    </a:moveTo>
                    <a:cubicBezTo>
                      <a:pt x="15764" y="1800"/>
                      <a:pt x="19800" y="5835"/>
                      <a:pt x="19800" y="10800"/>
                    </a:cubicBezTo>
                    <a:cubicBezTo>
                      <a:pt x="19800" y="15764"/>
                      <a:pt x="15764" y="19800"/>
                      <a:pt x="10800" y="19800"/>
                    </a:cubicBezTo>
                    <a:cubicBezTo>
                      <a:pt x="5835" y="19800"/>
                      <a:pt x="1800" y="15764"/>
                      <a:pt x="1800" y="10800"/>
                    </a:cubicBezTo>
                    <a:cubicBezTo>
                      <a:pt x="1800" y="5835"/>
                      <a:pt x="5835" y="1800"/>
                      <a:pt x="10800" y="1800"/>
                    </a:cubicBezTo>
                    <a:moveTo>
                      <a:pt x="10800" y="21599"/>
                    </a:moveTo>
                    <a:cubicBezTo>
                      <a:pt x="16756" y="21599"/>
                      <a:pt x="21600" y="16756"/>
                      <a:pt x="21600" y="10800"/>
                    </a:cubicBezTo>
                    <a:cubicBezTo>
                      <a:pt x="21600" y="4843"/>
                      <a:pt x="16756" y="0"/>
                      <a:pt x="10800" y="0"/>
                    </a:cubicBezTo>
                    <a:cubicBezTo>
                      <a:pt x="4843" y="0"/>
                      <a:pt x="0" y="4843"/>
                      <a:pt x="0" y="10800"/>
                    </a:cubicBezTo>
                    <a:cubicBezTo>
                      <a:pt x="0" y="16756"/>
                      <a:pt x="4843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5" tIns="19045" rIns="19045" bIns="19045" anchor="ctr"/>
              <a:lstStyle/>
              <a:p>
                <a:pPr algn="ctr" defTabSz="228555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52" name="AutoShape 109"/>
              <p:cNvSpPr>
                <a:spLocks/>
              </p:cNvSpPr>
              <p:nvPr/>
            </p:nvSpPr>
            <p:spPr bwMode="auto">
              <a:xfrm>
                <a:off x="2162719" y="4249228"/>
                <a:ext cx="257027" cy="34309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04" y="20170"/>
                    </a:moveTo>
                    <a:cubicBezTo>
                      <a:pt x="10885" y="20184"/>
                      <a:pt x="10830" y="20215"/>
                      <a:pt x="10782" y="20237"/>
                    </a:cubicBezTo>
                    <a:cubicBezTo>
                      <a:pt x="10774" y="20218"/>
                      <a:pt x="10707" y="20178"/>
                      <a:pt x="10666" y="20147"/>
                    </a:cubicBezTo>
                    <a:cubicBezTo>
                      <a:pt x="7368" y="17300"/>
                      <a:pt x="1799" y="12497"/>
                      <a:pt x="1799" y="8101"/>
                    </a:cubicBezTo>
                    <a:cubicBezTo>
                      <a:pt x="1799" y="4378"/>
                      <a:pt x="5838" y="1350"/>
                      <a:pt x="10800" y="1350"/>
                    </a:cubicBezTo>
                    <a:cubicBezTo>
                      <a:pt x="15762" y="1350"/>
                      <a:pt x="19800" y="4378"/>
                      <a:pt x="19800" y="8101"/>
                    </a:cubicBezTo>
                    <a:cubicBezTo>
                      <a:pt x="19800" y="12497"/>
                      <a:pt x="14231" y="17300"/>
                      <a:pt x="10904" y="20170"/>
                    </a:cubicBezTo>
                    <a:moveTo>
                      <a:pt x="10800" y="0"/>
                    </a:moveTo>
                    <a:cubicBezTo>
                      <a:pt x="4844" y="0"/>
                      <a:pt x="0" y="3588"/>
                      <a:pt x="0" y="8101"/>
                    </a:cubicBezTo>
                    <a:cubicBezTo>
                      <a:pt x="0" y="12826"/>
                      <a:pt x="5400" y="17660"/>
                      <a:pt x="9337" y="21056"/>
                    </a:cubicBezTo>
                    <a:cubicBezTo>
                      <a:pt x="9352" y="21070"/>
                      <a:pt x="9984" y="21599"/>
                      <a:pt x="10766" y="21599"/>
                    </a:cubicBezTo>
                    <a:lnTo>
                      <a:pt x="10834" y="21599"/>
                    </a:lnTo>
                    <a:cubicBezTo>
                      <a:pt x="11615" y="21599"/>
                      <a:pt x="12247" y="21070"/>
                      <a:pt x="12262" y="21056"/>
                    </a:cubicBezTo>
                    <a:cubicBezTo>
                      <a:pt x="16200" y="17660"/>
                      <a:pt x="21599" y="12826"/>
                      <a:pt x="21599" y="8101"/>
                    </a:cubicBezTo>
                    <a:cubicBezTo>
                      <a:pt x="21599" y="3588"/>
                      <a:pt x="16755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5" tIns="19045" rIns="19045" bIns="19045" anchor="ctr"/>
              <a:lstStyle/>
              <a:p>
                <a:pPr algn="ctr" defTabSz="228555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148" name="Group 147"/>
            <p:cNvGrpSpPr/>
            <p:nvPr/>
          </p:nvGrpSpPr>
          <p:grpSpPr>
            <a:xfrm>
              <a:off x="1718154" y="5204836"/>
              <a:ext cx="192476" cy="256927"/>
              <a:chOff x="2162719" y="4249228"/>
              <a:chExt cx="257027" cy="343093"/>
            </a:xfrm>
            <a:grpFill/>
          </p:grpSpPr>
          <p:sp>
            <p:nvSpPr>
              <p:cNvPr id="149" name="AutoShape 108"/>
              <p:cNvSpPr>
                <a:spLocks/>
              </p:cNvSpPr>
              <p:nvPr/>
            </p:nvSpPr>
            <p:spPr bwMode="auto">
              <a:xfrm>
                <a:off x="2226536" y="4313630"/>
                <a:ext cx="128807" cy="12880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00"/>
                    </a:moveTo>
                    <a:cubicBezTo>
                      <a:pt x="15764" y="1800"/>
                      <a:pt x="19800" y="5835"/>
                      <a:pt x="19800" y="10800"/>
                    </a:cubicBezTo>
                    <a:cubicBezTo>
                      <a:pt x="19800" y="15764"/>
                      <a:pt x="15764" y="19800"/>
                      <a:pt x="10800" y="19800"/>
                    </a:cubicBezTo>
                    <a:cubicBezTo>
                      <a:pt x="5835" y="19800"/>
                      <a:pt x="1800" y="15764"/>
                      <a:pt x="1800" y="10800"/>
                    </a:cubicBezTo>
                    <a:cubicBezTo>
                      <a:pt x="1800" y="5835"/>
                      <a:pt x="5835" y="1800"/>
                      <a:pt x="10800" y="1800"/>
                    </a:cubicBezTo>
                    <a:moveTo>
                      <a:pt x="10800" y="21599"/>
                    </a:moveTo>
                    <a:cubicBezTo>
                      <a:pt x="16756" y="21599"/>
                      <a:pt x="21600" y="16756"/>
                      <a:pt x="21600" y="10800"/>
                    </a:cubicBezTo>
                    <a:cubicBezTo>
                      <a:pt x="21600" y="4843"/>
                      <a:pt x="16756" y="0"/>
                      <a:pt x="10800" y="0"/>
                    </a:cubicBezTo>
                    <a:cubicBezTo>
                      <a:pt x="4843" y="0"/>
                      <a:pt x="0" y="4843"/>
                      <a:pt x="0" y="10800"/>
                    </a:cubicBezTo>
                    <a:cubicBezTo>
                      <a:pt x="0" y="16756"/>
                      <a:pt x="4843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5" tIns="19045" rIns="19045" bIns="19045" anchor="ctr"/>
              <a:lstStyle/>
              <a:p>
                <a:pPr algn="ctr" defTabSz="228555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50" name="AutoShape 109"/>
              <p:cNvSpPr>
                <a:spLocks/>
              </p:cNvSpPr>
              <p:nvPr/>
            </p:nvSpPr>
            <p:spPr bwMode="auto">
              <a:xfrm>
                <a:off x="2162719" y="4249228"/>
                <a:ext cx="257027" cy="34309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04" y="20170"/>
                    </a:moveTo>
                    <a:cubicBezTo>
                      <a:pt x="10885" y="20184"/>
                      <a:pt x="10830" y="20215"/>
                      <a:pt x="10782" y="20237"/>
                    </a:cubicBezTo>
                    <a:cubicBezTo>
                      <a:pt x="10774" y="20218"/>
                      <a:pt x="10707" y="20178"/>
                      <a:pt x="10666" y="20147"/>
                    </a:cubicBezTo>
                    <a:cubicBezTo>
                      <a:pt x="7368" y="17300"/>
                      <a:pt x="1799" y="12497"/>
                      <a:pt x="1799" y="8101"/>
                    </a:cubicBezTo>
                    <a:cubicBezTo>
                      <a:pt x="1799" y="4378"/>
                      <a:pt x="5838" y="1350"/>
                      <a:pt x="10800" y="1350"/>
                    </a:cubicBezTo>
                    <a:cubicBezTo>
                      <a:pt x="15762" y="1350"/>
                      <a:pt x="19800" y="4378"/>
                      <a:pt x="19800" y="8101"/>
                    </a:cubicBezTo>
                    <a:cubicBezTo>
                      <a:pt x="19800" y="12497"/>
                      <a:pt x="14231" y="17300"/>
                      <a:pt x="10904" y="20170"/>
                    </a:cubicBezTo>
                    <a:moveTo>
                      <a:pt x="10800" y="0"/>
                    </a:moveTo>
                    <a:cubicBezTo>
                      <a:pt x="4844" y="0"/>
                      <a:pt x="0" y="3588"/>
                      <a:pt x="0" y="8101"/>
                    </a:cubicBezTo>
                    <a:cubicBezTo>
                      <a:pt x="0" y="12826"/>
                      <a:pt x="5400" y="17660"/>
                      <a:pt x="9337" y="21056"/>
                    </a:cubicBezTo>
                    <a:cubicBezTo>
                      <a:pt x="9352" y="21070"/>
                      <a:pt x="9984" y="21599"/>
                      <a:pt x="10766" y="21599"/>
                    </a:cubicBezTo>
                    <a:lnTo>
                      <a:pt x="10834" y="21599"/>
                    </a:lnTo>
                    <a:cubicBezTo>
                      <a:pt x="11615" y="21599"/>
                      <a:pt x="12247" y="21070"/>
                      <a:pt x="12262" y="21056"/>
                    </a:cubicBezTo>
                    <a:cubicBezTo>
                      <a:pt x="16200" y="17660"/>
                      <a:pt x="21599" y="12826"/>
                      <a:pt x="21599" y="8101"/>
                    </a:cubicBezTo>
                    <a:cubicBezTo>
                      <a:pt x="21599" y="3588"/>
                      <a:pt x="16755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5" tIns="19045" rIns="19045" bIns="19045" anchor="ctr"/>
              <a:lstStyle/>
              <a:p>
                <a:pPr algn="ctr" defTabSz="228555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163" name="Group 162"/>
          <p:cNvGrpSpPr/>
          <p:nvPr userDrawn="1"/>
        </p:nvGrpSpPr>
        <p:grpSpPr>
          <a:xfrm>
            <a:off x="744993" y="1609248"/>
            <a:ext cx="10702013" cy="1349657"/>
            <a:chOff x="765292" y="1734081"/>
            <a:chExt cx="10702013" cy="1349657"/>
          </a:xfrm>
        </p:grpSpPr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7D2CBEB2-ECB2-4D9D-BC51-0888D8355C36}"/>
                </a:ext>
              </a:extLst>
            </p:cNvPr>
            <p:cNvSpPr/>
            <p:nvPr/>
          </p:nvSpPr>
          <p:spPr>
            <a:xfrm>
              <a:off x="765292" y="2074827"/>
              <a:ext cx="1003513" cy="1008911"/>
            </a:xfrm>
            <a:prstGeom prst="ellipse">
              <a:avLst/>
            </a:prstGeom>
            <a:gradFill>
              <a:gsLst>
                <a:gs pos="0">
                  <a:srgbClr val="3CBEB4"/>
                </a:gs>
                <a:gs pos="99000">
                  <a:srgbClr val="0090D6">
                    <a:alpha val="89000"/>
                  </a:srgbClr>
                </a:gs>
              </a:gsLst>
              <a:lin ang="10800000" scaled="0"/>
            </a:gra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7D2CBEB2-ECB2-4D9D-BC51-0888D8355C36}"/>
                </a:ext>
              </a:extLst>
            </p:cNvPr>
            <p:cNvSpPr/>
            <p:nvPr/>
          </p:nvSpPr>
          <p:spPr>
            <a:xfrm>
              <a:off x="3179769" y="2074827"/>
              <a:ext cx="1003513" cy="1008911"/>
            </a:xfrm>
            <a:prstGeom prst="ellipse">
              <a:avLst/>
            </a:prstGeom>
            <a:gradFill>
              <a:gsLst>
                <a:gs pos="0">
                  <a:srgbClr val="3CBEB4"/>
                </a:gs>
                <a:gs pos="99000">
                  <a:srgbClr val="0090D6">
                    <a:alpha val="89000"/>
                  </a:srgbClr>
                </a:gs>
              </a:gsLst>
              <a:lin ang="10800000" scaled="0"/>
            </a:gra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7D2CBEB2-ECB2-4D9D-BC51-0888D8355C36}"/>
                </a:ext>
              </a:extLst>
            </p:cNvPr>
            <p:cNvSpPr/>
            <p:nvPr/>
          </p:nvSpPr>
          <p:spPr>
            <a:xfrm>
              <a:off x="5594246" y="2074827"/>
              <a:ext cx="1003513" cy="1008911"/>
            </a:xfrm>
            <a:prstGeom prst="ellipse">
              <a:avLst/>
            </a:prstGeom>
            <a:gradFill>
              <a:gsLst>
                <a:gs pos="0">
                  <a:srgbClr val="3CBEB4"/>
                </a:gs>
                <a:gs pos="99000">
                  <a:srgbClr val="0090D6">
                    <a:alpha val="89000"/>
                  </a:srgbClr>
                </a:gs>
              </a:gsLst>
              <a:lin ang="10800000" scaled="0"/>
            </a:gra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7D2CBEB2-ECB2-4D9D-BC51-0888D8355C36}"/>
                </a:ext>
              </a:extLst>
            </p:cNvPr>
            <p:cNvSpPr/>
            <p:nvPr/>
          </p:nvSpPr>
          <p:spPr>
            <a:xfrm>
              <a:off x="8008723" y="2074827"/>
              <a:ext cx="1003513" cy="1008911"/>
            </a:xfrm>
            <a:prstGeom prst="ellipse">
              <a:avLst/>
            </a:prstGeom>
            <a:gradFill>
              <a:gsLst>
                <a:gs pos="0">
                  <a:srgbClr val="3CBEB4"/>
                </a:gs>
                <a:gs pos="99000">
                  <a:srgbClr val="0090D6">
                    <a:alpha val="89000"/>
                  </a:srgbClr>
                </a:gs>
              </a:gsLst>
              <a:lin ang="10800000" scaled="0"/>
            </a:gra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7D2CBEB2-ECB2-4D9D-BC51-0888D8355C36}"/>
                </a:ext>
              </a:extLst>
            </p:cNvPr>
            <p:cNvSpPr/>
            <p:nvPr/>
          </p:nvSpPr>
          <p:spPr>
            <a:xfrm>
              <a:off x="10423198" y="2074827"/>
              <a:ext cx="1003513" cy="1008911"/>
            </a:xfrm>
            <a:prstGeom prst="ellipse">
              <a:avLst/>
            </a:prstGeom>
            <a:gradFill>
              <a:gsLst>
                <a:gs pos="0">
                  <a:srgbClr val="3CBEB4"/>
                </a:gs>
                <a:gs pos="99000">
                  <a:srgbClr val="0090D6">
                    <a:alpha val="89000"/>
                  </a:srgbClr>
                </a:gs>
              </a:gsLst>
              <a:lin ang="10800000" scaled="0"/>
            </a:gra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p:pic>
          <p:nvPicPr>
            <p:cNvPr id="169" name="Picture 3" descr="D:\Presentation\Thank you slide\database (1)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8232" y="2395782"/>
              <a:ext cx="443267" cy="443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0" name="Picture 4" descr="D:\Presentation\Thank you slide\network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4212" y="2362206"/>
              <a:ext cx="510416" cy="510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1" name="Picture 5" descr="D:\Presentation\Thank you slide\cubes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6757" y="2377539"/>
              <a:ext cx="479753" cy="479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6" descr="D:\Presentation\Thank you slide\cloud-computing_bg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5728" y="2356330"/>
              <a:ext cx="522171" cy="522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7" descr="D:\Presentation\Thank you slide\wifi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8607" y="2321068"/>
              <a:ext cx="592692" cy="592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4" name="Rectangle 173"/>
            <p:cNvSpPr/>
            <p:nvPr/>
          </p:nvSpPr>
          <p:spPr>
            <a:xfrm>
              <a:off x="832913" y="1734081"/>
              <a:ext cx="83869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kern="0">
                  <a:solidFill>
                    <a:prstClr val="white"/>
                  </a:solidFill>
                </a:rPr>
                <a:t>Storage</a:t>
              </a:r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3087791" y="1734081"/>
              <a:ext cx="11849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kern="0">
                  <a:solidFill>
                    <a:prstClr val="white"/>
                  </a:solidFill>
                </a:rPr>
                <a:t>Networking</a:t>
              </a:r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5428190" y="1734081"/>
              <a:ext cx="133562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kern="0">
                  <a:solidFill>
                    <a:prstClr val="white"/>
                  </a:solidFill>
                </a:rPr>
                <a:t>Virtualization</a:t>
              </a:r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8159208" y="1734081"/>
              <a:ext cx="67518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kern="0">
                  <a:solidFill>
                    <a:prstClr val="white"/>
                  </a:solidFill>
                </a:rPr>
                <a:t>Cloud</a:t>
              </a:r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10370530" y="1734081"/>
              <a:ext cx="109677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600" b="1" kern="0">
                  <a:solidFill>
                    <a:prstClr val="white"/>
                  </a:solidFill>
                </a:rPr>
                <a:t>IoT/AI/ML</a:t>
              </a:r>
              <a:endParaRPr lang="en-US" sz="16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2809192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Page_Custom Layout_20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472476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7D2CBEB2-ECB2-4D9D-BC51-0888D8355C36}"/>
              </a:ext>
            </a:extLst>
          </p:cNvPr>
          <p:cNvSpPr/>
          <p:nvPr userDrawn="1"/>
        </p:nvSpPr>
        <p:spPr>
          <a:xfrm>
            <a:off x="0" y="2587926"/>
            <a:ext cx="12192000" cy="2136835"/>
          </a:xfrm>
          <a:prstGeom prst="rect">
            <a:avLst/>
          </a:prstGeom>
          <a:gradFill flip="none" rotWithShape="1">
            <a:gsLst>
              <a:gs pos="0">
                <a:srgbClr val="3CBEB4">
                  <a:alpha val="76000"/>
                </a:srgbClr>
              </a:gs>
              <a:gs pos="71000">
                <a:srgbClr val="0A7DAD">
                  <a:alpha val="68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D2CBEB2-ECB2-4D9D-BC51-0888D8355C36}"/>
              </a:ext>
            </a:extLst>
          </p:cNvPr>
          <p:cNvSpPr/>
          <p:nvPr userDrawn="1"/>
        </p:nvSpPr>
        <p:spPr>
          <a:xfrm>
            <a:off x="0" y="4724760"/>
            <a:ext cx="12192000" cy="2133240"/>
          </a:xfrm>
          <a:prstGeom prst="rect">
            <a:avLst/>
          </a:prstGeom>
          <a:solidFill>
            <a:srgbClr val="16183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7D2CBEB2-ECB2-4D9D-BC51-0888D8355C36}"/>
              </a:ext>
            </a:extLst>
          </p:cNvPr>
          <p:cNvSpPr/>
          <p:nvPr userDrawn="1"/>
        </p:nvSpPr>
        <p:spPr>
          <a:xfrm>
            <a:off x="765292" y="2074827"/>
            <a:ext cx="1003513" cy="1008911"/>
          </a:xfrm>
          <a:prstGeom prst="ellipse">
            <a:avLst/>
          </a:prstGeom>
          <a:gradFill>
            <a:gsLst>
              <a:gs pos="0">
                <a:srgbClr val="3CBEB4"/>
              </a:gs>
              <a:gs pos="99000">
                <a:srgbClr val="0090D6">
                  <a:alpha val="89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D2CBEB2-ECB2-4D9D-BC51-0888D8355C36}"/>
              </a:ext>
            </a:extLst>
          </p:cNvPr>
          <p:cNvSpPr/>
          <p:nvPr userDrawn="1"/>
        </p:nvSpPr>
        <p:spPr>
          <a:xfrm>
            <a:off x="3179769" y="2074827"/>
            <a:ext cx="1003513" cy="1008911"/>
          </a:xfrm>
          <a:prstGeom prst="ellipse">
            <a:avLst/>
          </a:prstGeom>
          <a:gradFill>
            <a:gsLst>
              <a:gs pos="0">
                <a:srgbClr val="3CBEB4"/>
              </a:gs>
              <a:gs pos="99000">
                <a:srgbClr val="0090D6">
                  <a:alpha val="89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7D2CBEB2-ECB2-4D9D-BC51-0888D8355C36}"/>
              </a:ext>
            </a:extLst>
          </p:cNvPr>
          <p:cNvSpPr/>
          <p:nvPr userDrawn="1"/>
        </p:nvSpPr>
        <p:spPr>
          <a:xfrm>
            <a:off x="5594246" y="2074827"/>
            <a:ext cx="1003513" cy="1008911"/>
          </a:xfrm>
          <a:prstGeom prst="ellipse">
            <a:avLst/>
          </a:prstGeom>
          <a:gradFill>
            <a:gsLst>
              <a:gs pos="0">
                <a:srgbClr val="3CBEB4"/>
              </a:gs>
              <a:gs pos="99000">
                <a:srgbClr val="0090D6">
                  <a:alpha val="89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7D2CBEB2-ECB2-4D9D-BC51-0888D8355C36}"/>
              </a:ext>
            </a:extLst>
          </p:cNvPr>
          <p:cNvSpPr/>
          <p:nvPr userDrawn="1"/>
        </p:nvSpPr>
        <p:spPr>
          <a:xfrm>
            <a:off x="8008723" y="2074827"/>
            <a:ext cx="1003513" cy="1008911"/>
          </a:xfrm>
          <a:prstGeom prst="ellipse">
            <a:avLst/>
          </a:prstGeom>
          <a:gradFill>
            <a:gsLst>
              <a:gs pos="0">
                <a:srgbClr val="3CBEB4"/>
              </a:gs>
              <a:gs pos="99000">
                <a:srgbClr val="0090D6">
                  <a:alpha val="89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7D2CBEB2-ECB2-4D9D-BC51-0888D8355C36}"/>
              </a:ext>
            </a:extLst>
          </p:cNvPr>
          <p:cNvSpPr/>
          <p:nvPr userDrawn="1"/>
        </p:nvSpPr>
        <p:spPr>
          <a:xfrm>
            <a:off x="10423198" y="2074827"/>
            <a:ext cx="1003513" cy="1008911"/>
          </a:xfrm>
          <a:prstGeom prst="ellipse">
            <a:avLst/>
          </a:prstGeom>
          <a:gradFill>
            <a:gsLst>
              <a:gs pos="0">
                <a:srgbClr val="3CBEB4"/>
              </a:gs>
              <a:gs pos="99000">
                <a:srgbClr val="0090D6">
                  <a:alpha val="89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pic>
        <p:nvPicPr>
          <p:cNvPr id="92" name="Picture 3" descr="D:\Presentation\Thank you slide\database (1)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232" y="2395782"/>
            <a:ext cx="443267" cy="44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 descr="D:\Presentation\Thank you slide\network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212" y="2362206"/>
            <a:ext cx="510416" cy="51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5" descr="D:\Presentation\Thank you slide\cubes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757" y="2377539"/>
            <a:ext cx="479753" cy="47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6" descr="D:\Presentation\Thank you slide\cloud-computing_bg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728" y="2356330"/>
            <a:ext cx="522171" cy="52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7" descr="D:\Presentation\Thank you slide\wifi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607" y="2321068"/>
            <a:ext cx="592692" cy="59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Rectangle 96"/>
          <p:cNvSpPr/>
          <p:nvPr userDrawn="1"/>
        </p:nvSpPr>
        <p:spPr>
          <a:xfrm>
            <a:off x="832913" y="1734081"/>
            <a:ext cx="8386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b="1" kern="0">
                <a:solidFill>
                  <a:prstClr val="white"/>
                </a:solidFill>
              </a:rPr>
              <a:t>Storage</a:t>
            </a:r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98" name="Rectangle 97"/>
          <p:cNvSpPr/>
          <p:nvPr userDrawn="1"/>
        </p:nvSpPr>
        <p:spPr>
          <a:xfrm>
            <a:off x="3087791" y="1734081"/>
            <a:ext cx="11849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b="1" kern="0">
                <a:solidFill>
                  <a:prstClr val="white"/>
                </a:solidFill>
              </a:rPr>
              <a:t>Networking</a:t>
            </a:r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99" name="Rectangle 98"/>
          <p:cNvSpPr/>
          <p:nvPr userDrawn="1"/>
        </p:nvSpPr>
        <p:spPr>
          <a:xfrm>
            <a:off x="5428190" y="1734081"/>
            <a:ext cx="13356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b="1" kern="0">
                <a:solidFill>
                  <a:prstClr val="white"/>
                </a:solidFill>
              </a:rPr>
              <a:t>Virtualization</a:t>
            </a:r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100" name="Rectangle 99"/>
          <p:cNvSpPr/>
          <p:nvPr userDrawn="1"/>
        </p:nvSpPr>
        <p:spPr>
          <a:xfrm>
            <a:off x="8159208" y="1734081"/>
            <a:ext cx="6751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b="1" kern="0">
                <a:solidFill>
                  <a:prstClr val="white"/>
                </a:solidFill>
              </a:rPr>
              <a:t>Cloud</a:t>
            </a:r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101" name="Rectangle 100"/>
          <p:cNvSpPr/>
          <p:nvPr userDrawn="1"/>
        </p:nvSpPr>
        <p:spPr>
          <a:xfrm>
            <a:off x="10370530" y="1734081"/>
            <a:ext cx="10967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b="1" kern="0">
                <a:solidFill>
                  <a:prstClr val="white"/>
                </a:solidFill>
              </a:rPr>
              <a:t>IoT/AI/ML</a:t>
            </a:r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103" name="TextBox 102"/>
          <p:cNvSpPr txBox="1"/>
          <p:nvPr userDrawn="1"/>
        </p:nvSpPr>
        <p:spPr>
          <a:xfrm>
            <a:off x="1526842" y="3335214"/>
            <a:ext cx="9138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kern="0" spc="600">
                <a:solidFill>
                  <a:prstClr val="white"/>
                </a:solidFill>
                <a:latin typeface="Bodoni MT" panose="02070603080606020203" pitchFamily="18" charset="0"/>
              </a:rPr>
              <a:t>TECHNOLOGY</a:t>
            </a:r>
            <a:r>
              <a:rPr lang="en-US" sz="2800" b="0" kern="0" spc="600" baseline="0">
                <a:solidFill>
                  <a:prstClr val="white"/>
                </a:solidFill>
                <a:latin typeface="Bodoni MT" panose="02070603080606020203" pitchFamily="18" charset="0"/>
              </a:rPr>
              <a:t> FIRST</a:t>
            </a:r>
          </a:p>
          <a:p>
            <a:pPr algn="ctr"/>
            <a:r>
              <a:rPr lang="en-US" sz="1800" b="0" kern="0" baseline="0">
                <a:solidFill>
                  <a:prstClr val="white"/>
                </a:solidFill>
              </a:rPr>
              <a:t>Datacenter | Telecom | Cloud | Security | AI/ML | IoT</a:t>
            </a:r>
            <a:endParaRPr lang="en-US" sz="2800" b="0" kern="0">
              <a:solidFill>
                <a:prstClr val="white"/>
              </a:solidFill>
            </a:endParaRPr>
          </a:p>
        </p:txBody>
      </p:sp>
      <p:sp>
        <p:nvSpPr>
          <p:cNvPr id="104" name="Rectangle 103">
            <a:hlinkClick r:id="rId8"/>
          </p:cNvPr>
          <p:cNvSpPr/>
          <p:nvPr userDrawn="1"/>
        </p:nvSpPr>
        <p:spPr>
          <a:xfrm>
            <a:off x="3611035" y="4260586"/>
            <a:ext cx="17091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34">
              <a:defRPr/>
            </a:pPr>
            <a:r>
              <a:rPr lang="en-US" sz="1400" b="1" kern="0">
                <a:solidFill>
                  <a:prstClr val="white"/>
                </a:solidFill>
              </a:rPr>
              <a:t>www.calsoftinc.com</a:t>
            </a:r>
          </a:p>
        </p:txBody>
      </p:sp>
      <p:sp>
        <p:nvSpPr>
          <p:cNvPr id="105" name="Rectangle 104"/>
          <p:cNvSpPr/>
          <p:nvPr userDrawn="1"/>
        </p:nvSpPr>
        <p:spPr>
          <a:xfrm>
            <a:off x="6481483" y="4260586"/>
            <a:ext cx="23774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34">
              <a:defRPr/>
            </a:pPr>
            <a:r>
              <a:rPr lang="en-US" sz="1400" b="1" kern="0">
                <a:solidFill>
                  <a:prstClr val="white"/>
                </a:solidFill>
              </a:rPr>
              <a:t>marketing@calsoftinc.com</a:t>
            </a:r>
          </a:p>
        </p:txBody>
      </p:sp>
      <p:sp>
        <p:nvSpPr>
          <p:cNvPr id="106" name="Freeform 164"/>
          <p:cNvSpPr>
            <a:spLocks noEditPoints="1"/>
          </p:cNvSpPr>
          <p:nvPr userDrawn="1"/>
        </p:nvSpPr>
        <p:spPr bwMode="auto">
          <a:xfrm>
            <a:off x="3333057" y="4275121"/>
            <a:ext cx="278706" cy="278706"/>
          </a:xfrm>
          <a:custGeom>
            <a:avLst/>
            <a:gdLst>
              <a:gd name="T0" fmla="*/ 21 w 29"/>
              <a:gd name="T1" fmla="*/ 25 h 29"/>
              <a:gd name="T2" fmla="*/ 19 w 29"/>
              <a:gd name="T3" fmla="*/ 24 h 29"/>
              <a:gd name="T4" fmla="*/ 19 w 29"/>
              <a:gd name="T5" fmla="*/ 23 h 29"/>
              <a:gd name="T6" fmla="*/ 20 w 29"/>
              <a:gd name="T7" fmla="*/ 23 h 29"/>
              <a:gd name="T8" fmla="*/ 23 w 29"/>
              <a:gd name="T9" fmla="*/ 23 h 29"/>
              <a:gd name="T10" fmla="*/ 24 w 29"/>
              <a:gd name="T11" fmla="*/ 17 h 29"/>
              <a:gd name="T12" fmla="*/ 19 w 29"/>
              <a:gd name="T13" fmla="*/ 21 h 29"/>
              <a:gd name="T14" fmla="*/ 17 w 29"/>
              <a:gd name="T15" fmla="*/ 21 h 29"/>
              <a:gd name="T16" fmla="*/ 19 w 29"/>
              <a:gd name="T17" fmla="*/ 18 h 29"/>
              <a:gd name="T18" fmla="*/ 14 w 29"/>
              <a:gd name="T19" fmla="*/ 21 h 29"/>
              <a:gd name="T20" fmla="*/ 10 w 29"/>
              <a:gd name="T21" fmla="*/ 19 h 29"/>
              <a:gd name="T22" fmla="*/ 3 w 29"/>
              <a:gd name="T23" fmla="*/ 21 h 29"/>
              <a:gd name="T24" fmla="*/ 9 w 29"/>
              <a:gd name="T25" fmla="*/ 26 h 29"/>
              <a:gd name="T26" fmla="*/ 14 w 29"/>
              <a:gd name="T27" fmla="*/ 25 h 29"/>
              <a:gd name="T28" fmla="*/ 14 w 29"/>
              <a:gd name="T29" fmla="*/ 27 h 29"/>
              <a:gd name="T30" fmla="*/ 23 w 29"/>
              <a:gd name="T31" fmla="*/ 8 h 29"/>
              <a:gd name="T32" fmla="*/ 18 w 29"/>
              <a:gd name="T33" fmla="*/ 8 h 29"/>
              <a:gd name="T34" fmla="*/ 7 w 29"/>
              <a:gd name="T35" fmla="*/ 15 h 29"/>
              <a:gd name="T36" fmla="*/ 7 w 29"/>
              <a:gd name="T37" fmla="*/ 11 h 29"/>
              <a:gd name="T38" fmla="*/ 7 w 29"/>
              <a:gd name="T39" fmla="*/ 15 h 29"/>
              <a:gd name="T40" fmla="*/ 14 w 29"/>
              <a:gd name="T41" fmla="*/ 23 h 29"/>
              <a:gd name="T42" fmla="*/ 18 w 29"/>
              <a:gd name="T43" fmla="*/ 23 h 29"/>
              <a:gd name="T44" fmla="*/ 2 w 29"/>
              <a:gd name="T45" fmla="*/ 18 h 29"/>
              <a:gd name="T46" fmla="*/ 4 w 29"/>
              <a:gd name="T47" fmla="*/ 8 h 29"/>
              <a:gd name="T48" fmla="*/ 6 w 29"/>
              <a:gd name="T49" fmla="*/ 10 h 29"/>
              <a:gd name="T50" fmla="*/ 7 w 29"/>
              <a:gd name="T51" fmla="*/ 10 h 29"/>
              <a:gd name="T52" fmla="*/ 12 w 29"/>
              <a:gd name="T53" fmla="*/ 9 h 29"/>
              <a:gd name="T54" fmla="*/ 9 w 29"/>
              <a:gd name="T55" fmla="*/ 11 h 29"/>
              <a:gd name="T56" fmla="*/ 12 w 29"/>
              <a:gd name="T57" fmla="*/ 10 h 29"/>
              <a:gd name="T58" fmla="*/ 17 w 29"/>
              <a:gd name="T59" fmla="*/ 11 h 29"/>
              <a:gd name="T60" fmla="*/ 19 w 29"/>
              <a:gd name="T61" fmla="*/ 17 h 29"/>
              <a:gd name="T62" fmla="*/ 11 w 29"/>
              <a:gd name="T63" fmla="*/ 18 h 29"/>
              <a:gd name="T64" fmla="*/ 9 w 29"/>
              <a:gd name="T65" fmla="*/ 15 h 29"/>
              <a:gd name="T66" fmla="*/ 9 w 29"/>
              <a:gd name="T67" fmla="*/ 18 h 29"/>
              <a:gd name="T68" fmla="*/ 6 w 29"/>
              <a:gd name="T69" fmla="*/ 15 h 29"/>
              <a:gd name="T70" fmla="*/ 3 w 29"/>
              <a:gd name="T71" fmla="*/ 18 h 29"/>
              <a:gd name="T72" fmla="*/ 2 w 29"/>
              <a:gd name="T73" fmla="*/ 18 h 29"/>
              <a:gd name="T74" fmla="*/ 21 w 29"/>
              <a:gd name="T75" fmla="*/ 15 h 29"/>
              <a:gd name="T76" fmla="*/ 21 w 29"/>
              <a:gd name="T77" fmla="*/ 17 h 29"/>
              <a:gd name="T78" fmla="*/ 22 w 29"/>
              <a:gd name="T79" fmla="*/ 13 h 29"/>
              <a:gd name="T80" fmla="*/ 21 w 29"/>
              <a:gd name="T81" fmla="*/ 10 h 29"/>
              <a:gd name="T82" fmla="*/ 17 w 29"/>
              <a:gd name="T83" fmla="*/ 10 h 29"/>
              <a:gd name="T84" fmla="*/ 18 w 29"/>
              <a:gd name="T85" fmla="*/ 8 h 29"/>
              <a:gd name="T86" fmla="*/ 18 w 29"/>
              <a:gd name="T87" fmla="*/ 7 h 29"/>
              <a:gd name="T88" fmla="*/ 7 w 29"/>
              <a:gd name="T89" fmla="*/ 7 h 29"/>
              <a:gd name="T90" fmla="*/ 14 w 29"/>
              <a:gd name="T91" fmla="*/ 2 h 29"/>
              <a:gd name="T92" fmla="*/ 19 w 29"/>
              <a:gd name="T93" fmla="*/ 5 h 29"/>
              <a:gd name="T94" fmla="*/ 18 w 29"/>
              <a:gd name="T95" fmla="*/ 2 h 29"/>
              <a:gd name="T96" fmla="*/ 24 w 29"/>
              <a:gd name="T97" fmla="*/ 7 h 29"/>
              <a:gd name="T98" fmla="*/ 23 w 29"/>
              <a:gd name="T99" fmla="*/ 8 h 29"/>
              <a:gd name="T100" fmla="*/ 25 w 29"/>
              <a:gd name="T101" fmla="*/ 8 h 29"/>
              <a:gd name="T102" fmla="*/ 24 w 29"/>
              <a:gd name="T103" fmla="*/ 15 h 29"/>
              <a:gd name="T104" fmla="*/ 27 w 29"/>
              <a:gd name="T105" fmla="*/ 14 h 29"/>
              <a:gd name="T106" fmla="*/ 24 w 29"/>
              <a:gd name="T107" fmla="*/ 16 h 29"/>
              <a:gd name="T108" fmla="*/ 3 w 29"/>
              <a:gd name="T109" fmla="*/ 19 h 29"/>
              <a:gd name="T110" fmla="*/ 3 w 29"/>
              <a:gd name="T111" fmla="*/ 20 h 29"/>
              <a:gd name="T112" fmla="*/ 4 w 29"/>
              <a:gd name="T113" fmla="*/ 7 h 29"/>
              <a:gd name="T114" fmla="*/ 6 w 29"/>
              <a:gd name="T115" fmla="*/ 5 h 29"/>
              <a:gd name="T116" fmla="*/ 4 w 29"/>
              <a:gd name="T117" fmla="*/ 7 h 29"/>
              <a:gd name="T118" fmla="*/ 14 w 29"/>
              <a:gd name="T119" fmla="*/ 29 h 29"/>
              <a:gd name="T120" fmla="*/ 0 w 29"/>
              <a:gd name="T121" fmla="*/ 14 h 29"/>
              <a:gd name="T122" fmla="*/ 14 w 29"/>
              <a:gd name="T123" fmla="*/ 0 h 29"/>
              <a:gd name="T124" fmla="*/ 29 w 29"/>
              <a:gd name="T125" fmla="*/ 14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9" h="29">
                <a:moveTo>
                  <a:pt x="14" y="27"/>
                </a:moveTo>
                <a:cubicBezTo>
                  <a:pt x="17" y="27"/>
                  <a:pt x="19" y="26"/>
                  <a:pt x="21" y="25"/>
                </a:cubicBezTo>
                <a:cubicBezTo>
                  <a:pt x="21" y="25"/>
                  <a:pt x="20" y="25"/>
                  <a:pt x="19" y="24"/>
                </a:cubicBezTo>
                <a:cubicBezTo>
                  <a:pt x="19" y="24"/>
                  <a:pt x="19" y="24"/>
                  <a:pt x="19" y="24"/>
                </a:cubicBezTo>
                <a:cubicBezTo>
                  <a:pt x="19" y="24"/>
                  <a:pt x="19" y="24"/>
                  <a:pt x="18" y="24"/>
                </a:cubicBezTo>
                <a:cubicBezTo>
                  <a:pt x="18" y="24"/>
                  <a:pt x="19" y="24"/>
                  <a:pt x="19" y="23"/>
                </a:cubicBezTo>
                <a:cubicBezTo>
                  <a:pt x="19" y="23"/>
                  <a:pt x="19" y="23"/>
                  <a:pt x="20" y="23"/>
                </a:cubicBezTo>
                <a:cubicBezTo>
                  <a:pt x="20" y="23"/>
                  <a:pt x="20" y="23"/>
                  <a:pt x="20" y="23"/>
                </a:cubicBezTo>
                <a:cubicBezTo>
                  <a:pt x="20" y="24"/>
                  <a:pt x="21" y="24"/>
                  <a:pt x="22" y="24"/>
                </a:cubicBezTo>
                <a:cubicBezTo>
                  <a:pt x="23" y="24"/>
                  <a:pt x="23" y="23"/>
                  <a:pt x="23" y="23"/>
                </a:cubicBezTo>
                <a:cubicBezTo>
                  <a:pt x="24" y="22"/>
                  <a:pt x="25" y="21"/>
                  <a:pt x="25" y="20"/>
                </a:cubicBezTo>
                <a:cubicBezTo>
                  <a:pt x="25" y="19"/>
                  <a:pt x="24" y="18"/>
                  <a:pt x="24" y="17"/>
                </a:cubicBezTo>
                <a:cubicBezTo>
                  <a:pt x="23" y="17"/>
                  <a:pt x="21" y="18"/>
                  <a:pt x="20" y="18"/>
                </a:cubicBezTo>
                <a:cubicBezTo>
                  <a:pt x="20" y="19"/>
                  <a:pt x="19" y="20"/>
                  <a:pt x="19" y="21"/>
                </a:cubicBezTo>
                <a:cubicBezTo>
                  <a:pt x="18" y="21"/>
                  <a:pt x="18" y="21"/>
                  <a:pt x="18" y="21"/>
                </a:cubicBezTo>
                <a:cubicBezTo>
                  <a:pt x="18" y="21"/>
                  <a:pt x="18" y="21"/>
                  <a:pt x="17" y="21"/>
                </a:cubicBezTo>
                <a:cubicBezTo>
                  <a:pt x="18" y="20"/>
                  <a:pt x="18" y="20"/>
                  <a:pt x="18" y="20"/>
                </a:cubicBezTo>
                <a:cubicBezTo>
                  <a:pt x="18" y="20"/>
                  <a:pt x="19" y="19"/>
                  <a:pt x="19" y="18"/>
                </a:cubicBezTo>
                <a:cubicBezTo>
                  <a:pt x="17" y="19"/>
                  <a:pt x="14" y="19"/>
                  <a:pt x="12" y="19"/>
                </a:cubicBezTo>
                <a:cubicBezTo>
                  <a:pt x="12" y="20"/>
                  <a:pt x="13" y="21"/>
                  <a:pt x="14" y="21"/>
                </a:cubicBezTo>
                <a:cubicBezTo>
                  <a:pt x="14" y="21"/>
                  <a:pt x="13" y="22"/>
                  <a:pt x="13" y="22"/>
                </a:cubicBezTo>
                <a:cubicBezTo>
                  <a:pt x="12" y="21"/>
                  <a:pt x="11" y="20"/>
                  <a:pt x="10" y="19"/>
                </a:cubicBezTo>
                <a:cubicBezTo>
                  <a:pt x="8" y="19"/>
                  <a:pt x="6" y="19"/>
                  <a:pt x="4" y="19"/>
                </a:cubicBezTo>
                <a:cubicBezTo>
                  <a:pt x="4" y="20"/>
                  <a:pt x="4" y="20"/>
                  <a:pt x="3" y="21"/>
                </a:cubicBezTo>
                <a:cubicBezTo>
                  <a:pt x="4" y="22"/>
                  <a:pt x="5" y="23"/>
                  <a:pt x="5" y="23"/>
                </a:cubicBezTo>
                <a:cubicBezTo>
                  <a:pt x="6" y="24"/>
                  <a:pt x="7" y="25"/>
                  <a:pt x="9" y="26"/>
                </a:cubicBezTo>
                <a:cubicBezTo>
                  <a:pt x="10" y="25"/>
                  <a:pt x="12" y="25"/>
                  <a:pt x="13" y="24"/>
                </a:cubicBezTo>
                <a:cubicBezTo>
                  <a:pt x="14" y="24"/>
                  <a:pt x="14" y="24"/>
                  <a:pt x="14" y="25"/>
                </a:cubicBezTo>
                <a:cubicBezTo>
                  <a:pt x="13" y="25"/>
                  <a:pt x="12" y="26"/>
                  <a:pt x="10" y="26"/>
                </a:cubicBezTo>
                <a:cubicBezTo>
                  <a:pt x="11" y="27"/>
                  <a:pt x="13" y="27"/>
                  <a:pt x="14" y="27"/>
                </a:cubicBezTo>
                <a:close/>
                <a:moveTo>
                  <a:pt x="20" y="10"/>
                </a:moveTo>
                <a:cubicBezTo>
                  <a:pt x="22" y="10"/>
                  <a:pt x="23" y="9"/>
                  <a:pt x="23" y="8"/>
                </a:cubicBezTo>
                <a:cubicBezTo>
                  <a:pt x="23" y="6"/>
                  <a:pt x="22" y="5"/>
                  <a:pt x="20" y="5"/>
                </a:cubicBezTo>
                <a:cubicBezTo>
                  <a:pt x="19" y="5"/>
                  <a:pt x="18" y="6"/>
                  <a:pt x="18" y="8"/>
                </a:cubicBezTo>
                <a:cubicBezTo>
                  <a:pt x="18" y="9"/>
                  <a:pt x="19" y="10"/>
                  <a:pt x="20" y="10"/>
                </a:cubicBezTo>
                <a:close/>
                <a:moveTo>
                  <a:pt x="7" y="15"/>
                </a:moveTo>
                <a:cubicBezTo>
                  <a:pt x="8" y="15"/>
                  <a:pt x="9" y="14"/>
                  <a:pt x="9" y="13"/>
                </a:cubicBezTo>
                <a:cubicBezTo>
                  <a:pt x="9" y="12"/>
                  <a:pt x="8" y="11"/>
                  <a:pt x="7" y="11"/>
                </a:cubicBezTo>
                <a:cubicBezTo>
                  <a:pt x="6" y="11"/>
                  <a:pt x="5" y="12"/>
                  <a:pt x="5" y="13"/>
                </a:cubicBezTo>
                <a:cubicBezTo>
                  <a:pt x="5" y="14"/>
                  <a:pt x="6" y="15"/>
                  <a:pt x="7" y="15"/>
                </a:cubicBezTo>
                <a:close/>
                <a:moveTo>
                  <a:pt x="16" y="25"/>
                </a:moveTo>
                <a:cubicBezTo>
                  <a:pt x="15" y="25"/>
                  <a:pt x="14" y="24"/>
                  <a:pt x="14" y="23"/>
                </a:cubicBezTo>
                <a:cubicBezTo>
                  <a:pt x="14" y="22"/>
                  <a:pt x="15" y="21"/>
                  <a:pt x="16" y="21"/>
                </a:cubicBezTo>
                <a:cubicBezTo>
                  <a:pt x="17" y="21"/>
                  <a:pt x="18" y="22"/>
                  <a:pt x="18" y="23"/>
                </a:cubicBezTo>
                <a:cubicBezTo>
                  <a:pt x="18" y="24"/>
                  <a:pt x="17" y="25"/>
                  <a:pt x="16" y="25"/>
                </a:cubicBezTo>
                <a:close/>
                <a:moveTo>
                  <a:pt x="2" y="18"/>
                </a:moveTo>
                <a:cubicBezTo>
                  <a:pt x="2" y="17"/>
                  <a:pt x="2" y="16"/>
                  <a:pt x="2" y="14"/>
                </a:cubicBezTo>
                <a:cubicBezTo>
                  <a:pt x="2" y="12"/>
                  <a:pt x="2" y="10"/>
                  <a:pt x="4" y="8"/>
                </a:cubicBezTo>
                <a:cubicBezTo>
                  <a:pt x="4" y="8"/>
                  <a:pt x="5" y="8"/>
                  <a:pt x="6" y="8"/>
                </a:cubicBezTo>
                <a:cubicBezTo>
                  <a:pt x="6" y="9"/>
                  <a:pt x="6" y="10"/>
                  <a:pt x="6" y="10"/>
                </a:cubicBezTo>
                <a:cubicBezTo>
                  <a:pt x="6" y="10"/>
                  <a:pt x="7" y="10"/>
                  <a:pt x="7" y="10"/>
                </a:cubicBezTo>
                <a:cubicBezTo>
                  <a:pt x="7" y="10"/>
                  <a:pt x="7" y="10"/>
                  <a:pt x="7" y="10"/>
                </a:cubicBezTo>
                <a:cubicBezTo>
                  <a:pt x="7" y="9"/>
                  <a:pt x="7" y="9"/>
                  <a:pt x="7" y="8"/>
                </a:cubicBezTo>
                <a:cubicBezTo>
                  <a:pt x="9" y="8"/>
                  <a:pt x="10" y="9"/>
                  <a:pt x="12" y="9"/>
                </a:cubicBezTo>
                <a:cubicBezTo>
                  <a:pt x="12" y="9"/>
                  <a:pt x="12" y="9"/>
                  <a:pt x="12" y="9"/>
                </a:cubicBezTo>
                <a:cubicBezTo>
                  <a:pt x="11" y="10"/>
                  <a:pt x="10" y="10"/>
                  <a:pt x="9" y="11"/>
                </a:cubicBezTo>
                <a:cubicBezTo>
                  <a:pt x="9" y="11"/>
                  <a:pt x="9" y="11"/>
                  <a:pt x="9" y="12"/>
                </a:cubicBezTo>
                <a:cubicBezTo>
                  <a:pt x="10" y="11"/>
                  <a:pt x="11" y="11"/>
                  <a:pt x="12" y="10"/>
                </a:cubicBezTo>
                <a:cubicBezTo>
                  <a:pt x="12" y="10"/>
                  <a:pt x="13" y="10"/>
                  <a:pt x="13" y="10"/>
                </a:cubicBezTo>
                <a:cubicBezTo>
                  <a:pt x="14" y="10"/>
                  <a:pt x="16" y="11"/>
                  <a:pt x="17" y="11"/>
                </a:cubicBezTo>
                <a:cubicBezTo>
                  <a:pt x="18" y="12"/>
                  <a:pt x="19" y="13"/>
                  <a:pt x="21" y="14"/>
                </a:cubicBezTo>
                <a:cubicBezTo>
                  <a:pt x="20" y="15"/>
                  <a:pt x="20" y="16"/>
                  <a:pt x="19" y="17"/>
                </a:cubicBezTo>
                <a:cubicBezTo>
                  <a:pt x="19" y="17"/>
                  <a:pt x="19" y="17"/>
                  <a:pt x="19" y="17"/>
                </a:cubicBezTo>
                <a:cubicBezTo>
                  <a:pt x="16" y="18"/>
                  <a:pt x="14" y="18"/>
                  <a:pt x="11" y="18"/>
                </a:cubicBezTo>
                <a:cubicBezTo>
                  <a:pt x="10" y="18"/>
                  <a:pt x="10" y="18"/>
                  <a:pt x="10" y="18"/>
                </a:cubicBezTo>
                <a:cubicBezTo>
                  <a:pt x="10" y="17"/>
                  <a:pt x="9" y="16"/>
                  <a:pt x="9" y="15"/>
                </a:cubicBezTo>
                <a:cubicBezTo>
                  <a:pt x="8" y="15"/>
                  <a:pt x="8" y="16"/>
                  <a:pt x="8" y="16"/>
                </a:cubicBezTo>
                <a:cubicBezTo>
                  <a:pt x="8" y="17"/>
                  <a:pt x="9" y="18"/>
                  <a:pt x="9" y="18"/>
                </a:cubicBezTo>
                <a:cubicBezTo>
                  <a:pt x="8" y="18"/>
                  <a:pt x="6" y="18"/>
                  <a:pt x="4" y="18"/>
                </a:cubicBezTo>
                <a:cubicBezTo>
                  <a:pt x="5" y="17"/>
                  <a:pt x="5" y="16"/>
                  <a:pt x="6" y="15"/>
                </a:cubicBezTo>
                <a:cubicBezTo>
                  <a:pt x="6" y="15"/>
                  <a:pt x="5" y="15"/>
                  <a:pt x="5" y="15"/>
                </a:cubicBezTo>
                <a:cubicBezTo>
                  <a:pt x="4" y="16"/>
                  <a:pt x="4" y="17"/>
                  <a:pt x="3" y="18"/>
                </a:cubicBezTo>
                <a:cubicBezTo>
                  <a:pt x="3" y="18"/>
                  <a:pt x="3" y="18"/>
                  <a:pt x="3" y="18"/>
                </a:cubicBezTo>
                <a:cubicBezTo>
                  <a:pt x="3" y="18"/>
                  <a:pt x="2" y="18"/>
                  <a:pt x="2" y="18"/>
                </a:cubicBezTo>
                <a:close/>
                <a:moveTo>
                  <a:pt x="21" y="17"/>
                </a:moveTo>
                <a:cubicBezTo>
                  <a:pt x="21" y="16"/>
                  <a:pt x="21" y="15"/>
                  <a:pt x="21" y="15"/>
                </a:cubicBezTo>
                <a:cubicBezTo>
                  <a:pt x="22" y="15"/>
                  <a:pt x="22" y="15"/>
                  <a:pt x="23" y="16"/>
                </a:cubicBezTo>
                <a:cubicBezTo>
                  <a:pt x="22" y="16"/>
                  <a:pt x="22" y="17"/>
                  <a:pt x="21" y="17"/>
                </a:cubicBezTo>
                <a:close/>
                <a:moveTo>
                  <a:pt x="24" y="15"/>
                </a:moveTo>
                <a:cubicBezTo>
                  <a:pt x="23" y="15"/>
                  <a:pt x="22" y="14"/>
                  <a:pt x="22" y="13"/>
                </a:cubicBezTo>
                <a:cubicBezTo>
                  <a:pt x="22" y="12"/>
                  <a:pt x="22" y="11"/>
                  <a:pt x="22" y="10"/>
                </a:cubicBezTo>
                <a:cubicBezTo>
                  <a:pt x="21" y="10"/>
                  <a:pt x="21" y="10"/>
                  <a:pt x="21" y="10"/>
                </a:cubicBezTo>
                <a:cubicBezTo>
                  <a:pt x="21" y="11"/>
                  <a:pt x="21" y="12"/>
                  <a:pt x="21" y="13"/>
                </a:cubicBezTo>
                <a:cubicBezTo>
                  <a:pt x="20" y="12"/>
                  <a:pt x="18" y="11"/>
                  <a:pt x="17" y="10"/>
                </a:cubicBezTo>
                <a:cubicBezTo>
                  <a:pt x="16" y="10"/>
                  <a:pt x="15" y="9"/>
                  <a:pt x="14" y="9"/>
                </a:cubicBezTo>
                <a:cubicBezTo>
                  <a:pt x="16" y="9"/>
                  <a:pt x="17" y="8"/>
                  <a:pt x="18" y="8"/>
                </a:cubicBezTo>
                <a:cubicBezTo>
                  <a:pt x="18" y="8"/>
                  <a:pt x="18" y="8"/>
                  <a:pt x="18" y="8"/>
                </a:cubicBezTo>
                <a:cubicBezTo>
                  <a:pt x="18" y="7"/>
                  <a:pt x="18" y="7"/>
                  <a:pt x="18" y="7"/>
                </a:cubicBezTo>
                <a:cubicBezTo>
                  <a:pt x="16" y="7"/>
                  <a:pt x="15" y="8"/>
                  <a:pt x="13" y="8"/>
                </a:cubicBezTo>
                <a:cubicBezTo>
                  <a:pt x="11" y="8"/>
                  <a:pt x="9" y="7"/>
                  <a:pt x="7" y="7"/>
                </a:cubicBezTo>
                <a:cubicBezTo>
                  <a:pt x="7" y="6"/>
                  <a:pt x="7" y="5"/>
                  <a:pt x="7" y="4"/>
                </a:cubicBezTo>
                <a:cubicBezTo>
                  <a:pt x="9" y="3"/>
                  <a:pt x="12" y="2"/>
                  <a:pt x="14" y="2"/>
                </a:cubicBezTo>
                <a:cubicBezTo>
                  <a:pt x="14" y="2"/>
                  <a:pt x="15" y="2"/>
                  <a:pt x="15" y="2"/>
                </a:cubicBezTo>
                <a:cubicBezTo>
                  <a:pt x="17" y="3"/>
                  <a:pt x="18" y="4"/>
                  <a:pt x="19" y="5"/>
                </a:cubicBezTo>
                <a:cubicBezTo>
                  <a:pt x="19" y="5"/>
                  <a:pt x="19" y="5"/>
                  <a:pt x="20" y="5"/>
                </a:cubicBezTo>
                <a:cubicBezTo>
                  <a:pt x="19" y="4"/>
                  <a:pt x="18" y="3"/>
                  <a:pt x="18" y="2"/>
                </a:cubicBezTo>
                <a:cubicBezTo>
                  <a:pt x="20" y="3"/>
                  <a:pt x="22" y="4"/>
                  <a:pt x="23" y="6"/>
                </a:cubicBezTo>
                <a:cubicBezTo>
                  <a:pt x="24" y="6"/>
                  <a:pt x="24" y="7"/>
                  <a:pt x="24" y="7"/>
                </a:cubicBezTo>
                <a:cubicBezTo>
                  <a:pt x="24" y="7"/>
                  <a:pt x="24" y="7"/>
                  <a:pt x="23" y="7"/>
                </a:cubicBezTo>
                <a:cubicBezTo>
                  <a:pt x="23" y="7"/>
                  <a:pt x="23" y="7"/>
                  <a:pt x="23" y="8"/>
                </a:cubicBezTo>
                <a:cubicBezTo>
                  <a:pt x="23" y="8"/>
                  <a:pt x="23" y="8"/>
                  <a:pt x="23" y="8"/>
                </a:cubicBezTo>
                <a:cubicBezTo>
                  <a:pt x="24" y="8"/>
                  <a:pt x="25" y="8"/>
                  <a:pt x="25" y="8"/>
                </a:cubicBezTo>
                <a:cubicBezTo>
                  <a:pt x="26" y="10"/>
                  <a:pt x="26" y="11"/>
                  <a:pt x="27" y="13"/>
                </a:cubicBezTo>
                <a:cubicBezTo>
                  <a:pt x="26" y="14"/>
                  <a:pt x="25" y="15"/>
                  <a:pt x="24" y="15"/>
                </a:cubicBezTo>
                <a:close/>
                <a:moveTo>
                  <a:pt x="27" y="14"/>
                </a:moveTo>
                <a:cubicBezTo>
                  <a:pt x="27" y="14"/>
                  <a:pt x="27" y="14"/>
                  <a:pt x="27" y="14"/>
                </a:cubicBezTo>
                <a:cubicBezTo>
                  <a:pt x="27" y="16"/>
                  <a:pt x="26" y="17"/>
                  <a:pt x="26" y="18"/>
                </a:cubicBezTo>
                <a:cubicBezTo>
                  <a:pt x="26" y="18"/>
                  <a:pt x="25" y="17"/>
                  <a:pt x="24" y="16"/>
                </a:cubicBezTo>
                <a:cubicBezTo>
                  <a:pt x="25" y="16"/>
                  <a:pt x="26" y="15"/>
                  <a:pt x="27" y="14"/>
                </a:cubicBezTo>
                <a:close/>
                <a:moveTo>
                  <a:pt x="3" y="19"/>
                </a:moveTo>
                <a:cubicBezTo>
                  <a:pt x="3" y="19"/>
                  <a:pt x="3" y="19"/>
                  <a:pt x="2" y="19"/>
                </a:cubicBezTo>
                <a:cubicBezTo>
                  <a:pt x="3" y="19"/>
                  <a:pt x="3" y="19"/>
                  <a:pt x="3" y="20"/>
                </a:cubicBezTo>
                <a:cubicBezTo>
                  <a:pt x="3" y="19"/>
                  <a:pt x="3" y="19"/>
                  <a:pt x="3" y="19"/>
                </a:cubicBezTo>
                <a:close/>
                <a:moveTo>
                  <a:pt x="4" y="7"/>
                </a:moveTo>
                <a:cubicBezTo>
                  <a:pt x="5" y="7"/>
                  <a:pt x="5" y="7"/>
                  <a:pt x="6" y="7"/>
                </a:cubicBezTo>
                <a:cubicBezTo>
                  <a:pt x="6" y="6"/>
                  <a:pt x="6" y="5"/>
                  <a:pt x="6" y="5"/>
                </a:cubicBezTo>
                <a:cubicBezTo>
                  <a:pt x="6" y="5"/>
                  <a:pt x="6" y="5"/>
                  <a:pt x="5" y="6"/>
                </a:cubicBezTo>
                <a:cubicBezTo>
                  <a:pt x="5" y="6"/>
                  <a:pt x="5" y="6"/>
                  <a:pt x="4" y="7"/>
                </a:cubicBezTo>
                <a:close/>
                <a:moveTo>
                  <a:pt x="24" y="25"/>
                </a:moveTo>
                <a:cubicBezTo>
                  <a:pt x="22" y="27"/>
                  <a:pt x="18" y="29"/>
                  <a:pt x="14" y="29"/>
                </a:cubicBezTo>
                <a:cubicBezTo>
                  <a:pt x="10" y="29"/>
                  <a:pt x="6" y="27"/>
                  <a:pt x="4" y="25"/>
                </a:cubicBezTo>
                <a:cubicBezTo>
                  <a:pt x="1" y="22"/>
                  <a:pt x="0" y="18"/>
                  <a:pt x="0" y="14"/>
                </a:cubicBezTo>
                <a:cubicBezTo>
                  <a:pt x="0" y="10"/>
                  <a:pt x="1" y="7"/>
                  <a:pt x="4" y="4"/>
                </a:cubicBezTo>
                <a:cubicBezTo>
                  <a:pt x="6" y="2"/>
                  <a:pt x="10" y="0"/>
                  <a:pt x="14" y="0"/>
                </a:cubicBezTo>
                <a:cubicBezTo>
                  <a:pt x="18" y="0"/>
                  <a:pt x="22" y="2"/>
                  <a:pt x="24" y="4"/>
                </a:cubicBezTo>
                <a:cubicBezTo>
                  <a:pt x="27" y="7"/>
                  <a:pt x="29" y="10"/>
                  <a:pt x="29" y="14"/>
                </a:cubicBezTo>
                <a:cubicBezTo>
                  <a:pt x="29" y="18"/>
                  <a:pt x="27" y="22"/>
                  <a:pt x="24" y="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889" tIns="60944" rIns="121889" bIns="60944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866">
              <a:solidFill>
                <a:prstClr val="black"/>
              </a:solidFill>
            </a:endParaRPr>
          </a:p>
        </p:txBody>
      </p:sp>
      <p:sp>
        <p:nvSpPr>
          <p:cNvPr id="107" name="AutoShape 83"/>
          <p:cNvSpPr>
            <a:spLocks/>
          </p:cNvSpPr>
          <p:nvPr userDrawn="1"/>
        </p:nvSpPr>
        <p:spPr bwMode="auto">
          <a:xfrm>
            <a:off x="6149855" y="4326242"/>
            <a:ext cx="331627" cy="21768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1610" y="13990"/>
                </a:moveTo>
                <a:cubicBezTo>
                  <a:pt x="11373" y="14259"/>
                  <a:pt x="11093" y="14400"/>
                  <a:pt x="10800" y="14400"/>
                </a:cubicBezTo>
                <a:cubicBezTo>
                  <a:pt x="10505" y="14400"/>
                  <a:pt x="10225" y="14259"/>
                  <a:pt x="9990" y="13990"/>
                </a:cubicBezTo>
                <a:lnTo>
                  <a:pt x="7198" y="10800"/>
                </a:lnTo>
                <a:lnTo>
                  <a:pt x="6636" y="10157"/>
                </a:lnTo>
                <a:lnTo>
                  <a:pt x="1349" y="4115"/>
                </a:lnTo>
                <a:lnTo>
                  <a:pt x="1349" y="4114"/>
                </a:lnTo>
                <a:cubicBezTo>
                  <a:pt x="1349" y="2980"/>
                  <a:pt x="1955" y="2057"/>
                  <a:pt x="2699" y="2057"/>
                </a:cubicBezTo>
                <a:lnTo>
                  <a:pt x="18899" y="2057"/>
                </a:lnTo>
                <a:cubicBezTo>
                  <a:pt x="19643" y="2057"/>
                  <a:pt x="20249" y="2980"/>
                  <a:pt x="20249" y="4114"/>
                </a:cubicBezTo>
                <a:cubicBezTo>
                  <a:pt x="20249" y="4114"/>
                  <a:pt x="11610" y="13990"/>
                  <a:pt x="11610" y="13990"/>
                </a:cubicBezTo>
                <a:close/>
                <a:moveTo>
                  <a:pt x="20249" y="16198"/>
                </a:moveTo>
                <a:lnTo>
                  <a:pt x="15525" y="10800"/>
                </a:lnTo>
                <a:lnTo>
                  <a:pt x="20249" y="5399"/>
                </a:lnTo>
                <a:cubicBezTo>
                  <a:pt x="20249" y="5399"/>
                  <a:pt x="20249" y="16198"/>
                  <a:pt x="20249" y="16198"/>
                </a:cubicBezTo>
                <a:close/>
                <a:moveTo>
                  <a:pt x="20249" y="17484"/>
                </a:moveTo>
                <a:cubicBezTo>
                  <a:pt x="20249" y="18620"/>
                  <a:pt x="19643" y="19541"/>
                  <a:pt x="18899" y="19541"/>
                </a:cubicBezTo>
                <a:lnTo>
                  <a:pt x="2699" y="19541"/>
                </a:lnTo>
                <a:cubicBezTo>
                  <a:pt x="1955" y="19541"/>
                  <a:pt x="1349" y="18620"/>
                  <a:pt x="1349" y="17484"/>
                </a:cubicBezTo>
                <a:lnTo>
                  <a:pt x="6636" y="11442"/>
                </a:lnTo>
                <a:lnTo>
                  <a:pt x="9585" y="14813"/>
                </a:lnTo>
                <a:cubicBezTo>
                  <a:pt x="9945" y="15222"/>
                  <a:pt x="10372" y="15429"/>
                  <a:pt x="10800" y="15429"/>
                </a:cubicBezTo>
                <a:cubicBezTo>
                  <a:pt x="11228" y="15429"/>
                  <a:pt x="11654" y="15222"/>
                  <a:pt x="12015" y="14813"/>
                </a:cubicBezTo>
                <a:lnTo>
                  <a:pt x="14963" y="11442"/>
                </a:lnTo>
                <a:cubicBezTo>
                  <a:pt x="14963" y="11442"/>
                  <a:pt x="20249" y="17484"/>
                  <a:pt x="20249" y="17484"/>
                </a:cubicBezTo>
                <a:close/>
                <a:moveTo>
                  <a:pt x="1349" y="5399"/>
                </a:moveTo>
                <a:lnTo>
                  <a:pt x="6074" y="10800"/>
                </a:lnTo>
                <a:lnTo>
                  <a:pt x="1349" y="16198"/>
                </a:lnTo>
                <a:cubicBezTo>
                  <a:pt x="1349" y="16198"/>
                  <a:pt x="1349" y="5399"/>
                  <a:pt x="1349" y="5399"/>
                </a:cubicBezTo>
                <a:close/>
                <a:moveTo>
                  <a:pt x="18899" y="0"/>
                </a:moveTo>
                <a:lnTo>
                  <a:pt x="2699" y="0"/>
                </a:lnTo>
                <a:cubicBezTo>
                  <a:pt x="1208" y="0"/>
                  <a:pt x="0" y="1842"/>
                  <a:pt x="0" y="4114"/>
                </a:cubicBezTo>
                <a:lnTo>
                  <a:pt x="0" y="17484"/>
                </a:lnTo>
                <a:cubicBezTo>
                  <a:pt x="0" y="19756"/>
                  <a:pt x="1208" y="21600"/>
                  <a:pt x="2699" y="21600"/>
                </a:cubicBezTo>
                <a:lnTo>
                  <a:pt x="18899" y="21600"/>
                </a:lnTo>
                <a:cubicBezTo>
                  <a:pt x="20391" y="21600"/>
                  <a:pt x="21600" y="19756"/>
                  <a:pt x="21600" y="17484"/>
                </a:cubicBezTo>
                <a:lnTo>
                  <a:pt x="21600" y="4114"/>
                </a:lnTo>
                <a:cubicBezTo>
                  <a:pt x="21600" y="1842"/>
                  <a:pt x="20391" y="0"/>
                  <a:pt x="18899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marL="0" marR="0" lvl="0" indent="0" algn="ctr" defTabSz="2285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+mn-ea"/>
              <a:cs typeface="+mn-cs"/>
              <a:sym typeface="Gill Sans" charset="0"/>
            </a:endParaRPr>
          </a:p>
        </p:txBody>
      </p:sp>
      <p:sp>
        <p:nvSpPr>
          <p:cNvPr id="108" name="Rectangle 107">
            <a:hlinkClick r:id="rId9"/>
          </p:cNvPr>
          <p:cNvSpPr/>
          <p:nvPr userDrawn="1"/>
        </p:nvSpPr>
        <p:spPr>
          <a:xfrm>
            <a:off x="3970779" y="921842"/>
            <a:ext cx="626928" cy="644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D2CBEB2-ECB2-4D9D-BC51-0888D8355C36}"/>
              </a:ext>
            </a:extLst>
          </p:cNvPr>
          <p:cNvSpPr/>
          <p:nvPr userDrawn="1"/>
        </p:nvSpPr>
        <p:spPr>
          <a:xfrm>
            <a:off x="0" y="4724760"/>
            <a:ext cx="12192000" cy="2133240"/>
          </a:xfrm>
          <a:prstGeom prst="rect">
            <a:avLst/>
          </a:prstGeom>
          <a:solidFill>
            <a:srgbClr val="16183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110" name="Rectangle 109"/>
          <p:cNvSpPr/>
          <p:nvPr userDrawn="1"/>
        </p:nvSpPr>
        <p:spPr>
          <a:xfrm>
            <a:off x="378605" y="4991030"/>
            <a:ext cx="1645920" cy="1146468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>
            <a:spAutoFit/>
          </a:bodyPr>
          <a:lstStyle/>
          <a:p>
            <a:pPr defTabSz="685550">
              <a:defRPr/>
            </a:pPr>
            <a:r>
              <a:rPr lang="en-US" sz="1000" b="1">
                <a:solidFill>
                  <a:prstClr val="white"/>
                </a:solidFill>
                <a:latin typeface="Bahnschrift" panose="020B0502040204020203" pitchFamily="34" charset="0"/>
                <a:cs typeface="Calibri" pitchFamily="34" charset="0"/>
              </a:rPr>
              <a:t>United States</a:t>
            </a:r>
          </a:p>
          <a:p>
            <a:pPr defTabSz="685550">
              <a:defRPr/>
            </a:pPr>
            <a:r>
              <a:rPr lang="en-US" sz="1000">
                <a:solidFill>
                  <a:prstClr val="white"/>
                </a:solidFill>
                <a:latin typeface="Bahnschrift" panose="020B0502040204020203" pitchFamily="34" charset="0"/>
                <a:cs typeface="Calibri" pitchFamily="34" charset="0"/>
              </a:rPr>
              <a:t>1762 Technology</a:t>
            </a:r>
          </a:p>
          <a:p>
            <a:pPr defTabSz="685550">
              <a:defRPr/>
            </a:pPr>
            <a:r>
              <a:rPr lang="en-US" sz="1000">
                <a:solidFill>
                  <a:prstClr val="white"/>
                </a:solidFill>
                <a:latin typeface="Bahnschrift" panose="020B0502040204020203" pitchFamily="34" charset="0"/>
                <a:cs typeface="Calibri" pitchFamily="34" charset="0"/>
              </a:rPr>
              <a:t>DR STE 229,</a:t>
            </a:r>
          </a:p>
          <a:p>
            <a:pPr defTabSz="685550">
              <a:defRPr/>
            </a:pPr>
            <a:r>
              <a:rPr lang="en-US" sz="1000">
                <a:solidFill>
                  <a:prstClr val="white"/>
                </a:solidFill>
                <a:latin typeface="Bahnschrift" panose="020B0502040204020203" pitchFamily="34" charset="0"/>
                <a:cs typeface="Calibri" pitchFamily="34" charset="0"/>
              </a:rPr>
              <a:t>San Jose, </a:t>
            </a:r>
          </a:p>
          <a:p>
            <a:pPr defTabSz="685550">
              <a:defRPr/>
            </a:pPr>
            <a:r>
              <a:rPr lang="en-US" sz="1000">
                <a:solidFill>
                  <a:prstClr val="white"/>
                </a:solidFill>
                <a:latin typeface="Bahnschrift" panose="020B0502040204020203" pitchFamily="34" charset="0"/>
                <a:cs typeface="Calibri" pitchFamily="34" charset="0"/>
              </a:rPr>
              <a:t>California – 95110-1385</a:t>
            </a:r>
          </a:p>
          <a:p>
            <a:pPr defTabSz="685550">
              <a:defRPr/>
            </a:pPr>
            <a:r>
              <a:rPr lang="en-US" sz="1000">
                <a:solidFill>
                  <a:prstClr val="white"/>
                </a:solidFill>
                <a:latin typeface="Bahnschrift" panose="020B0502040204020203" pitchFamily="34" charset="0"/>
                <a:cs typeface="Calibri" pitchFamily="34" charset="0"/>
              </a:rPr>
              <a:t>United States</a:t>
            </a:r>
          </a:p>
          <a:p>
            <a:pPr defTabSz="685550">
              <a:defRPr/>
            </a:pPr>
            <a:r>
              <a:rPr lang="en-US" sz="1000">
                <a:solidFill>
                  <a:prstClr val="white"/>
                </a:solidFill>
                <a:latin typeface="Bahnschrift" panose="020B0502040204020203" pitchFamily="34" charset="0"/>
                <a:cs typeface="Calibri" pitchFamily="34" charset="0"/>
              </a:rPr>
              <a:t>(P): (408) 834 7086</a:t>
            </a:r>
          </a:p>
        </p:txBody>
      </p:sp>
      <p:sp>
        <p:nvSpPr>
          <p:cNvPr id="111" name="Rectangle 110"/>
          <p:cNvSpPr/>
          <p:nvPr userDrawn="1"/>
        </p:nvSpPr>
        <p:spPr>
          <a:xfrm>
            <a:off x="2289170" y="4991030"/>
            <a:ext cx="1645920" cy="992579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>
            <a:spAutoFit/>
          </a:bodyPr>
          <a:lstStyle/>
          <a:p>
            <a:pPr defTabSz="685834">
              <a:defRPr/>
            </a:pPr>
            <a:r>
              <a:rPr lang="en-US" sz="1000" b="1" kern="0">
                <a:solidFill>
                  <a:prstClr val="white"/>
                </a:solidFill>
                <a:latin typeface="Bahnschrift" panose="020B0502040204020203" pitchFamily="34" charset="0"/>
              </a:rPr>
              <a:t>Corporate Headquarter</a:t>
            </a:r>
            <a:b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</a:b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S. No 320/1/C, </a:t>
            </a:r>
          </a:p>
          <a:p>
            <a:pPr defTabSz="685834">
              <a:defRPr/>
            </a:pP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Bavdhan (B)</a:t>
            </a:r>
          </a:p>
          <a:p>
            <a:pPr defTabSz="685834">
              <a:defRPr/>
            </a:pP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Tal – Mulshi,</a:t>
            </a:r>
            <a:b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</a:b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Pune – 411 021,</a:t>
            </a:r>
            <a:b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</a:br>
            <a:r>
              <a:rPr lang="en-US" sz="1000" b="1" kern="0">
                <a:solidFill>
                  <a:prstClr val="white"/>
                </a:solidFill>
                <a:latin typeface="Bahnschrift" panose="020B0502040204020203" pitchFamily="34" charset="0"/>
              </a:rPr>
              <a:t>Phone:</a:t>
            </a: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 +91 (20) 6654 4444</a:t>
            </a:r>
          </a:p>
        </p:txBody>
      </p:sp>
      <p:sp>
        <p:nvSpPr>
          <p:cNvPr id="112" name="Rectangle 111"/>
          <p:cNvSpPr/>
          <p:nvPr userDrawn="1"/>
        </p:nvSpPr>
        <p:spPr>
          <a:xfrm>
            <a:off x="4389753" y="4991030"/>
            <a:ext cx="1645920" cy="1300356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>
            <a:spAutoFit/>
          </a:bodyPr>
          <a:lstStyle/>
          <a:p>
            <a:pPr defTabSz="685834">
              <a:defRPr/>
            </a:pPr>
            <a:r>
              <a:rPr lang="en-US" sz="1000" b="1" kern="0">
                <a:solidFill>
                  <a:prstClr val="white"/>
                </a:solidFill>
                <a:latin typeface="Bahnschrift" panose="020B0502040204020203" pitchFamily="34" charset="0"/>
              </a:rPr>
              <a:t>Hinjewadi (Pune, India)</a:t>
            </a:r>
          </a:p>
          <a:p>
            <a:pPr defTabSz="685834">
              <a:defRPr/>
            </a:pP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Block Congo, Embassy Techzone, Wing B, 7th  Floor, Phase</a:t>
            </a:r>
            <a:r>
              <a:rPr lang="en-US" sz="1000" kern="0" baseline="0">
                <a:solidFill>
                  <a:prstClr val="white"/>
                </a:solidFill>
                <a:latin typeface="Bahnschrift" panose="020B0502040204020203" pitchFamily="34" charset="0"/>
              </a:rPr>
              <a:t> </a:t>
            </a: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II, Hinjewadi,</a:t>
            </a:r>
            <a:b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</a:b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Pune – 411057,</a:t>
            </a:r>
            <a:b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</a:br>
            <a:r>
              <a:rPr lang="en-US" sz="1000" b="1" kern="0">
                <a:solidFill>
                  <a:prstClr val="white"/>
                </a:solidFill>
                <a:latin typeface="Bahnschrift" panose="020B0502040204020203" pitchFamily="34" charset="0"/>
              </a:rPr>
              <a:t>Phone: </a:t>
            </a: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 +91 (20) 6654 4444</a:t>
            </a:r>
          </a:p>
        </p:txBody>
      </p:sp>
      <p:sp>
        <p:nvSpPr>
          <p:cNvPr id="113" name="Rectangle 112"/>
          <p:cNvSpPr/>
          <p:nvPr userDrawn="1"/>
        </p:nvSpPr>
        <p:spPr>
          <a:xfrm>
            <a:off x="6569361" y="4991030"/>
            <a:ext cx="1645920" cy="1454244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>
            <a:spAutoFit/>
          </a:bodyPr>
          <a:lstStyle/>
          <a:p>
            <a:pPr defTabSz="685834">
              <a:defRPr/>
            </a:pPr>
            <a:r>
              <a:rPr lang="en-US" sz="1000" b="1" kern="0">
                <a:solidFill>
                  <a:prstClr val="white"/>
                </a:solidFill>
                <a:latin typeface="Bahnschrift" panose="020B0502040204020203" pitchFamily="34" charset="0"/>
              </a:rPr>
              <a:t>Bengaluru (India)</a:t>
            </a:r>
          </a:p>
          <a:p>
            <a:pPr defTabSz="685834">
              <a:defRPr/>
            </a:pP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Calsoft Pvt Ltd,</a:t>
            </a:r>
          </a:p>
          <a:p>
            <a:pPr defTabSz="685834">
              <a:defRPr/>
            </a:pP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Mindcomp Tech Park,</a:t>
            </a:r>
          </a:p>
          <a:p>
            <a:pPr defTabSz="685834">
              <a:defRPr/>
            </a:pP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1st Floor, A Wing Export Promotion Industrial Park 3, 149, Whitefield, Basavanna Nagar, Bengaluru, </a:t>
            </a:r>
          </a:p>
          <a:p>
            <a:pPr defTabSz="685834">
              <a:defRPr/>
            </a:pP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Karnataka - 560048</a:t>
            </a:r>
          </a:p>
        </p:txBody>
      </p:sp>
      <p:grpSp>
        <p:nvGrpSpPr>
          <p:cNvPr id="114" name="Group 113"/>
          <p:cNvGrpSpPr/>
          <p:nvPr userDrawn="1"/>
        </p:nvGrpSpPr>
        <p:grpSpPr>
          <a:xfrm>
            <a:off x="175777" y="4991030"/>
            <a:ext cx="192476" cy="256927"/>
            <a:chOff x="2162719" y="4249228"/>
            <a:chExt cx="257027" cy="343093"/>
          </a:xfrm>
          <a:solidFill>
            <a:srgbClr val="36B6B5"/>
          </a:solidFill>
        </p:grpSpPr>
        <p:sp>
          <p:nvSpPr>
            <p:cNvPr id="115" name="AutoShape 108"/>
            <p:cNvSpPr>
              <a:spLocks/>
            </p:cNvSpPr>
            <p:nvPr/>
          </p:nvSpPr>
          <p:spPr bwMode="auto">
            <a:xfrm>
              <a:off x="2226536" y="4313630"/>
              <a:ext cx="128807" cy="1288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"/>
                  </a:moveTo>
                  <a:cubicBezTo>
                    <a:pt x="15764" y="1800"/>
                    <a:pt x="19800" y="5835"/>
                    <a:pt x="19800" y="10800"/>
                  </a:cubicBezTo>
                  <a:cubicBezTo>
                    <a:pt x="19800" y="15764"/>
                    <a:pt x="15764" y="19800"/>
                    <a:pt x="10800" y="19800"/>
                  </a:cubicBezTo>
                  <a:cubicBezTo>
                    <a:pt x="5835" y="19800"/>
                    <a:pt x="1800" y="15764"/>
                    <a:pt x="1800" y="10800"/>
                  </a:cubicBezTo>
                  <a:cubicBezTo>
                    <a:pt x="1800" y="5835"/>
                    <a:pt x="5835" y="1800"/>
                    <a:pt x="10800" y="1800"/>
                  </a:cubicBezTo>
                  <a:moveTo>
                    <a:pt x="10800" y="21599"/>
                  </a:moveTo>
                  <a:cubicBezTo>
                    <a:pt x="16756" y="21599"/>
                    <a:pt x="21600" y="16756"/>
                    <a:pt x="21600" y="10800"/>
                  </a:cubicBezTo>
                  <a:cubicBezTo>
                    <a:pt x="21600" y="4843"/>
                    <a:pt x="16756" y="0"/>
                    <a:pt x="10800" y="0"/>
                  </a:cubicBezTo>
                  <a:cubicBezTo>
                    <a:pt x="4843" y="0"/>
                    <a:pt x="0" y="4843"/>
                    <a:pt x="0" y="10800"/>
                  </a:cubicBezTo>
                  <a:cubicBezTo>
                    <a:pt x="0" y="16756"/>
                    <a:pt x="484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55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16" name="AutoShape 109"/>
            <p:cNvSpPr>
              <a:spLocks/>
            </p:cNvSpPr>
            <p:nvPr/>
          </p:nvSpPr>
          <p:spPr bwMode="auto">
            <a:xfrm>
              <a:off x="2162719" y="4249228"/>
              <a:ext cx="257027" cy="34309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4" y="20170"/>
                  </a:moveTo>
                  <a:cubicBezTo>
                    <a:pt x="10885" y="20184"/>
                    <a:pt x="10830" y="20215"/>
                    <a:pt x="10782" y="20237"/>
                  </a:cubicBezTo>
                  <a:cubicBezTo>
                    <a:pt x="10774" y="20218"/>
                    <a:pt x="10707" y="20178"/>
                    <a:pt x="10666" y="20147"/>
                  </a:cubicBezTo>
                  <a:cubicBezTo>
                    <a:pt x="7368" y="17300"/>
                    <a:pt x="1799" y="12497"/>
                    <a:pt x="1799" y="8101"/>
                  </a:cubicBezTo>
                  <a:cubicBezTo>
                    <a:pt x="1799" y="4378"/>
                    <a:pt x="5838" y="1350"/>
                    <a:pt x="10800" y="1350"/>
                  </a:cubicBezTo>
                  <a:cubicBezTo>
                    <a:pt x="15762" y="1350"/>
                    <a:pt x="19800" y="4378"/>
                    <a:pt x="19800" y="8101"/>
                  </a:cubicBezTo>
                  <a:cubicBezTo>
                    <a:pt x="19800" y="12497"/>
                    <a:pt x="14231" y="17300"/>
                    <a:pt x="10904" y="20170"/>
                  </a:cubicBezTo>
                  <a:moveTo>
                    <a:pt x="10800" y="0"/>
                  </a:moveTo>
                  <a:cubicBezTo>
                    <a:pt x="4844" y="0"/>
                    <a:pt x="0" y="3588"/>
                    <a:pt x="0" y="8101"/>
                  </a:cubicBezTo>
                  <a:cubicBezTo>
                    <a:pt x="0" y="12826"/>
                    <a:pt x="5400" y="17660"/>
                    <a:pt x="9337" y="21056"/>
                  </a:cubicBezTo>
                  <a:cubicBezTo>
                    <a:pt x="9352" y="21070"/>
                    <a:pt x="9984" y="21599"/>
                    <a:pt x="10766" y="21599"/>
                  </a:cubicBezTo>
                  <a:lnTo>
                    <a:pt x="10834" y="21599"/>
                  </a:lnTo>
                  <a:cubicBezTo>
                    <a:pt x="11615" y="21599"/>
                    <a:pt x="12247" y="21070"/>
                    <a:pt x="12262" y="21056"/>
                  </a:cubicBezTo>
                  <a:cubicBezTo>
                    <a:pt x="16200" y="17660"/>
                    <a:pt x="21599" y="12826"/>
                    <a:pt x="21599" y="8101"/>
                  </a:cubicBezTo>
                  <a:cubicBezTo>
                    <a:pt x="21599" y="3588"/>
                    <a:pt x="1675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55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117" name="Group 116"/>
          <p:cNvGrpSpPr/>
          <p:nvPr userDrawn="1"/>
        </p:nvGrpSpPr>
        <p:grpSpPr>
          <a:xfrm>
            <a:off x="2044649" y="4991030"/>
            <a:ext cx="192476" cy="256927"/>
            <a:chOff x="2162719" y="4249228"/>
            <a:chExt cx="257027" cy="343093"/>
          </a:xfrm>
          <a:solidFill>
            <a:srgbClr val="36B6B5"/>
          </a:solidFill>
        </p:grpSpPr>
        <p:sp>
          <p:nvSpPr>
            <p:cNvPr id="118" name="AutoShape 108"/>
            <p:cNvSpPr>
              <a:spLocks/>
            </p:cNvSpPr>
            <p:nvPr/>
          </p:nvSpPr>
          <p:spPr bwMode="auto">
            <a:xfrm>
              <a:off x="2226536" y="4313630"/>
              <a:ext cx="128807" cy="1288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"/>
                  </a:moveTo>
                  <a:cubicBezTo>
                    <a:pt x="15764" y="1800"/>
                    <a:pt x="19800" y="5835"/>
                    <a:pt x="19800" y="10800"/>
                  </a:cubicBezTo>
                  <a:cubicBezTo>
                    <a:pt x="19800" y="15764"/>
                    <a:pt x="15764" y="19800"/>
                    <a:pt x="10800" y="19800"/>
                  </a:cubicBezTo>
                  <a:cubicBezTo>
                    <a:pt x="5835" y="19800"/>
                    <a:pt x="1800" y="15764"/>
                    <a:pt x="1800" y="10800"/>
                  </a:cubicBezTo>
                  <a:cubicBezTo>
                    <a:pt x="1800" y="5835"/>
                    <a:pt x="5835" y="1800"/>
                    <a:pt x="10800" y="1800"/>
                  </a:cubicBezTo>
                  <a:moveTo>
                    <a:pt x="10800" y="21599"/>
                  </a:moveTo>
                  <a:cubicBezTo>
                    <a:pt x="16756" y="21599"/>
                    <a:pt x="21600" y="16756"/>
                    <a:pt x="21600" y="10800"/>
                  </a:cubicBezTo>
                  <a:cubicBezTo>
                    <a:pt x="21600" y="4843"/>
                    <a:pt x="16756" y="0"/>
                    <a:pt x="10800" y="0"/>
                  </a:cubicBezTo>
                  <a:cubicBezTo>
                    <a:pt x="4843" y="0"/>
                    <a:pt x="0" y="4843"/>
                    <a:pt x="0" y="10800"/>
                  </a:cubicBezTo>
                  <a:cubicBezTo>
                    <a:pt x="0" y="16756"/>
                    <a:pt x="484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55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19" name="AutoShape 109"/>
            <p:cNvSpPr>
              <a:spLocks/>
            </p:cNvSpPr>
            <p:nvPr/>
          </p:nvSpPr>
          <p:spPr bwMode="auto">
            <a:xfrm>
              <a:off x="2162719" y="4249228"/>
              <a:ext cx="257027" cy="34309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4" y="20170"/>
                  </a:moveTo>
                  <a:cubicBezTo>
                    <a:pt x="10885" y="20184"/>
                    <a:pt x="10830" y="20215"/>
                    <a:pt x="10782" y="20237"/>
                  </a:cubicBezTo>
                  <a:cubicBezTo>
                    <a:pt x="10774" y="20218"/>
                    <a:pt x="10707" y="20178"/>
                    <a:pt x="10666" y="20147"/>
                  </a:cubicBezTo>
                  <a:cubicBezTo>
                    <a:pt x="7368" y="17300"/>
                    <a:pt x="1799" y="12497"/>
                    <a:pt x="1799" y="8101"/>
                  </a:cubicBezTo>
                  <a:cubicBezTo>
                    <a:pt x="1799" y="4378"/>
                    <a:pt x="5838" y="1350"/>
                    <a:pt x="10800" y="1350"/>
                  </a:cubicBezTo>
                  <a:cubicBezTo>
                    <a:pt x="15762" y="1350"/>
                    <a:pt x="19800" y="4378"/>
                    <a:pt x="19800" y="8101"/>
                  </a:cubicBezTo>
                  <a:cubicBezTo>
                    <a:pt x="19800" y="12497"/>
                    <a:pt x="14231" y="17300"/>
                    <a:pt x="10904" y="20170"/>
                  </a:cubicBezTo>
                  <a:moveTo>
                    <a:pt x="10800" y="0"/>
                  </a:moveTo>
                  <a:cubicBezTo>
                    <a:pt x="4844" y="0"/>
                    <a:pt x="0" y="3588"/>
                    <a:pt x="0" y="8101"/>
                  </a:cubicBezTo>
                  <a:cubicBezTo>
                    <a:pt x="0" y="12826"/>
                    <a:pt x="5400" y="17660"/>
                    <a:pt x="9337" y="21056"/>
                  </a:cubicBezTo>
                  <a:cubicBezTo>
                    <a:pt x="9352" y="21070"/>
                    <a:pt x="9984" y="21599"/>
                    <a:pt x="10766" y="21599"/>
                  </a:cubicBezTo>
                  <a:lnTo>
                    <a:pt x="10834" y="21599"/>
                  </a:lnTo>
                  <a:cubicBezTo>
                    <a:pt x="11615" y="21599"/>
                    <a:pt x="12247" y="21070"/>
                    <a:pt x="12262" y="21056"/>
                  </a:cubicBezTo>
                  <a:cubicBezTo>
                    <a:pt x="16200" y="17660"/>
                    <a:pt x="21599" y="12826"/>
                    <a:pt x="21599" y="8101"/>
                  </a:cubicBezTo>
                  <a:cubicBezTo>
                    <a:pt x="21599" y="3588"/>
                    <a:pt x="1675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55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120" name="Group 119"/>
          <p:cNvGrpSpPr/>
          <p:nvPr userDrawn="1"/>
        </p:nvGrpSpPr>
        <p:grpSpPr>
          <a:xfrm>
            <a:off x="4124401" y="4991030"/>
            <a:ext cx="192476" cy="256927"/>
            <a:chOff x="2162719" y="4249228"/>
            <a:chExt cx="257027" cy="343093"/>
          </a:xfrm>
          <a:solidFill>
            <a:srgbClr val="36B6B5"/>
          </a:solidFill>
        </p:grpSpPr>
        <p:sp>
          <p:nvSpPr>
            <p:cNvPr id="121" name="AutoShape 108"/>
            <p:cNvSpPr>
              <a:spLocks/>
            </p:cNvSpPr>
            <p:nvPr/>
          </p:nvSpPr>
          <p:spPr bwMode="auto">
            <a:xfrm>
              <a:off x="2226536" y="4313630"/>
              <a:ext cx="128807" cy="1288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"/>
                  </a:moveTo>
                  <a:cubicBezTo>
                    <a:pt x="15764" y="1800"/>
                    <a:pt x="19800" y="5835"/>
                    <a:pt x="19800" y="10800"/>
                  </a:cubicBezTo>
                  <a:cubicBezTo>
                    <a:pt x="19800" y="15764"/>
                    <a:pt x="15764" y="19800"/>
                    <a:pt x="10800" y="19800"/>
                  </a:cubicBezTo>
                  <a:cubicBezTo>
                    <a:pt x="5835" y="19800"/>
                    <a:pt x="1800" y="15764"/>
                    <a:pt x="1800" y="10800"/>
                  </a:cubicBezTo>
                  <a:cubicBezTo>
                    <a:pt x="1800" y="5835"/>
                    <a:pt x="5835" y="1800"/>
                    <a:pt x="10800" y="1800"/>
                  </a:cubicBezTo>
                  <a:moveTo>
                    <a:pt x="10800" y="21599"/>
                  </a:moveTo>
                  <a:cubicBezTo>
                    <a:pt x="16756" y="21599"/>
                    <a:pt x="21600" y="16756"/>
                    <a:pt x="21600" y="10800"/>
                  </a:cubicBezTo>
                  <a:cubicBezTo>
                    <a:pt x="21600" y="4843"/>
                    <a:pt x="16756" y="0"/>
                    <a:pt x="10800" y="0"/>
                  </a:cubicBezTo>
                  <a:cubicBezTo>
                    <a:pt x="4843" y="0"/>
                    <a:pt x="0" y="4843"/>
                    <a:pt x="0" y="10800"/>
                  </a:cubicBezTo>
                  <a:cubicBezTo>
                    <a:pt x="0" y="16756"/>
                    <a:pt x="484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55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22" name="AutoShape 109"/>
            <p:cNvSpPr>
              <a:spLocks/>
            </p:cNvSpPr>
            <p:nvPr/>
          </p:nvSpPr>
          <p:spPr bwMode="auto">
            <a:xfrm>
              <a:off x="2162719" y="4249228"/>
              <a:ext cx="257027" cy="34309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4" y="20170"/>
                  </a:moveTo>
                  <a:cubicBezTo>
                    <a:pt x="10885" y="20184"/>
                    <a:pt x="10830" y="20215"/>
                    <a:pt x="10782" y="20237"/>
                  </a:cubicBezTo>
                  <a:cubicBezTo>
                    <a:pt x="10774" y="20218"/>
                    <a:pt x="10707" y="20178"/>
                    <a:pt x="10666" y="20147"/>
                  </a:cubicBezTo>
                  <a:cubicBezTo>
                    <a:pt x="7368" y="17300"/>
                    <a:pt x="1799" y="12497"/>
                    <a:pt x="1799" y="8101"/>
                  </a:cubicBezTo>
                  <a:cubicBezTo>
                    <a:pt x="1799" y="4378"/>
                    <a:pt x="5838" y="1350"/>
                    <a:pt x="10800" y="1350"/>
                  </a:cubicBezTo>
                  <a:cubicBezTo>
                    <a:pt x="15762" y="1350"/>
                    <a:pt x="19800" y="4378"/>
                    <a:pt x="19800" y="8101"/>
                  </a:cubicBezTo>
                  <a:cubicBezTo>
                    <a:pt x="19800" y="12497"/>
                    <a:pt x="14231" y="17300"/>
                    <a:pt x="10904" y="20170"/>
                  </a:cubicBezTo>
                  <a:moveTo>
                    <a:pt x="10800" y="0"/>
                  </a:moveTo>
                  <a:cubicBezTo>
                    <a:pt x="4844" y="0"/>
                    <a:pt x="0" y="3588"/>
                    <a:pt x="0" y="8101"/>
                  </a:cubicBezTo>
                  <a:cubicBezTo>
                    <a:pt x="0" y="12826"/>
                    <a:pt x="5400" y="17660"/>
                    <a:pt x="9337" y="21056"/>
                  </a:cubicBezTo>
                  <a:cubicBezTo>
                    <a:pt x="9352" y="21070"/>
                    <a:pt x="9984" y="21599"/>
                    <a:pt x="10766" y="21599"/>
                  </a:cubicBezTo>
                  <a:lnTo>
                    <a:pt x="10834" y="21599"/>
                  </a:lnTo>
                  <a:cubicBezTo>
                    <a:pt x="11615" y="21599"/>
                    <a:pt x="12247" y="21070"/>
                    <a:pt x="12262" y="21056"/>
                  </a:cubicBezTo>
                  <a:cubicBezTo>
                    <a:pt x="16200" y="17660"/>
                    <a:pt x="21599" y="12826"/>
                    <a:pt x="21599" y="8101"/>
                  </a:cubicBezTo>
                  <a:cubicBezTo>
                    <a:pt x="21599" y="3588"/>
                    <a:pt x="1675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55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123" name="Group 122"/>
          <p:cNvGrpSpPr/>
          <p:nvPr userDrawn="1"/>
        </p:nvGrpSpPr>
        <p:grpSpPr>
          <a:xfrm>
            <a:off x="6297149" y="4991030"/>
            <a:ext cx="192476" cy="256927"/>
            <a:chOff x="2162719" y="4249228"/>
            <a:chExt cx="257027" cy="343093"/>
          </a:xfrm>
          <a:solidFill>
            <a:srgbClr val="36B6B5"/>
          </a:solidFill>
        </p:grpSpPr>
        <p:sp>
          <p:nvSpPr>
            <p:cNvPr id="124" name="AutoShape 108"/>
            <p:cNvSpPr>
              <a:spLocks/>
            </p:cNvSpPr>
            <p:nvPr/>
          </p:nvSpPr>
          <p:spPr bwMode="auto">
            <a:xfrm>
              <a:off x="2226536" y="4313630"/>
              <a:ext cx="128807" cy="1288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"/>
                  </a:moveTo>
                  <a:cubicBezTo>
                    <a:pt x="15764" y="1800"/>
                    <a:pt x="19800" y="5835"/>
                    <a:pt x="19800" y="10800"/>
                  </a:cubicBezTo>
                  <a:cubicBezTo>
                    <a:pt x="19800" y="15764"/>
                    <a:pt x="15764" y="19800"/>
                    <a:pt x="10800" y="19800"/>
                  </a:cubicBezTo>
                  <a:cubicBezTo>
                    <a:pt x="5835" y="19800"/>
                    <a:pt x="1800" y="15764"/>
                    <a:pt x="1800" y="10800"/>
                  </a:cubicBezTo>
                  <a:cubicBezTo>
                    <a:pt x="1800" y="5835"/>
                    <a:pt x="5835" y="1800"/>
                    <a:pt x="10800" y="1800"/>
                  </a:cubicBezTo>
                  <a:moveTo>
                    <a:pt x="10800" y="21599"/>
                  </a:moveTo>
                  <a:cubicBezTo>
                    <a:pt x="16756" y="21599"/>
                    <a:pt x="21600" y="16756"/>
                    <a:pt x="21600" y="10800"/>
                  </a:cubicBezTo>
                  <a:cubicBezTo>
                    <a:pt x="21600" y="4843"/>
                    <a:pt x="16756" y="0"/>
                    <a:pt x="10800" y="0"/>
                  </a:cubicBezTo>
                  <a:cubicBezTo>
                    <a:pt x="4843" y="0"/>
                    <a:pt x="0" y="4843"/>
                    <a:pt x="0" y="10800"/>
                  </a:cubicBezTo>
                  <a:cubicBezTo>
                    <a:pt x="0" y="16756"/>
                    <a:pt x="484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55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25" name="AutoShape 109"/>
            <p:cNvSpPr>
              <a:spLocks/>
            </p:cNvSpPr>
            <p:nvPr/>
          </p:nvSpPr>
          <p:spPr bwMode="auto">
            <a:xfrm>
              <a:off x="2162719" y="4249228"/>
              <a:ext cx="257027" cy="34309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4" y="20170"/>
                  </a:moveTo>
                  <a:cubicBezTo>
                    <a:pt x="10885" y="20184"/>
                    <a:pt x="10830" y="20215"/>
                    <a:pt x="10782" y="20237"/>
                  </a:cubicBezTo>
                  <a:cubicBezTo>
                    <a:pt x="10774" y="20218"/>
                    <a:pt x="10707" y="20178"/>
                    <a:pt x="10666" y="20147"/>
                  </a:cubicBezTo>
                  <a:cubicBezTo>
                    <a:pt x="7368" y="17300"/>
                    <a:pt x="1799" y="12497"/>
                    <a:pt x="1799" y="8101"/>
                  </a:cubicBezTo>
                  <a:cubicBezTo>
                    <a:pt x="1799" y="4378"/>
                    <a:pt x="5838" y="1350"/>
                    <a:pt x="10800" y="1350"/>
                  </a:cubicBezTo>
                  <a:cubicBezTo>
                    <a:pt x="15762" y="1350"/>
                    <a:pt x="19800" y="4378"/>
                    <a:pt x="19800" y="8101"/>
                  </a:cubicBezTo>
                  <a:cubicBezTo>
                    <a:pt x="19800" y="12497"/>
                    <a:pt x="14231" y="17300"/>
                    <a:pt x="10904" y="20170"/>
                  </a:cubicBezTo>
                  <a:moveTo>
                    <a:pt x="10800" y="0"/>
                  </a:moveTo>
                  <a:cubicBezTo>
                    <a:pt x="4844" y="0"/>
                    <a:pt x="0" y="3588"/>
                    <a:pt x="0" y="8101"/>
                  </a:cubicBezTo>
                  <a:cubicBezTo>
                    <a:pt x="0" y="12826"/>
                    <a:pt x="5400" y="17660"/>
                    <a:pt x="9337" y="21056"/>
                  </a:cubicBezTo>
                  <a:cubicBezTo>
                    <a:pt x="9352" y="21070"/>
                    <a:pt x="9984" y="21599"/>
                    <a:pt x="10766" y="21599"/>
                  </a:cubicBezTo>
                  <a:lnTo>
                    <a:pt x="10834" y="21599"/>
                  </a:lnTo>
                  <a:cubicBezTo>
                    <a:pt x="11615" y="21599"/>
                    <a:pt x="12247" y="21070"/>
                    <a:pt x="12262" y="21056"/>
                  </a:cubicBezTo>
                  <a:cubicBezTo>
                    <a:pt x="16200" y="17660"/>
                    <a:pt x="21599" y="12826"/>
                    <a:pt x="21599" y="8101"/>
                  </a:cubicBezTo>
                  <a:cubicBezTo>
                    <a:pt x="21599" y="3588"/>
                    <a:pt x="1675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55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126" name="Rectangle 125"/>
          <p:cNvSpPr/>
          <p:nvPr userDrawn="1"/>
        </p:nvSpPr>
        <p:spPr>
          <a:xfrm>
            <a:off x="8547815" y="4991030"/>
            <a:ext cx="1645920" cy="1146468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>
            <a:spAutoFit/>
          </a:bodyPr>
          <a:lstStyle/>
          <a:p>
            <a:pPr defTabSz="685834">
              <a:defRPr/>
            </a:pPr>
            <a:r>
              <a:rPr lang="en-US" sz="1000" b="1" kern="0">
                <a:solidFill>
                  <a:prstClr val="white"/>
                </a:solidFill>
                <a:latin typeface="Bahnschrift" panose="020B0502040204020203" pitchFamily="34" charset="0"/>
              </a:rPr>
              <a:t>Kolkata (India)</a:t>
            </a:r>
          </a:p>
          <a:p>
            <a:pPr defTabSz="685834">
              <a:defRPr/>
            </a:pP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Calsoft Inc,</a:t>
            </a:r>
          </a:p>
          <a:p>
            <a:pPr defTabSz="685834">
              <a:defRPr/>
            </a:pP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EcoCentre Ambuja</a:t>
            </a:r>
          </a:p>
          <a:p>
            <a:pPr defTabSz="685834">
              <a:defRPr/>
            </a:pP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Neotia 4, Street Number 13, EM Block, Sector V, Bidhannagar, </a:t>
            </a:r>
          </a:p>
          <a:p>
            <a:pPr defTabSz="685834">
              <a:defRPr/>
            </a:pP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West Bengal - 700091</a:t>
            </a:r>
          </a:p>
        </p:txBody>
      </p:sp>
      <p:grpSp>
        <p:nvGrpSpPr>
          <p:cNvPr id="127" name="Group 126"/>
          <p:cNvGrpSpPr/>
          <p:nvPr userDrawn="1"/>
        </p:nvGrpSpPr>
        <p:grpSpPr>
          <a:xfrm>
            <a:off x="8275605" y="4991030"/>
            <a:ext cx="192476" cy="256927"/>
            <a:chOff x="2162719" y="4249228"/>
            <a:chExt cx="257027" cy="343093"/>
          </a:xfrm>
          <a:solidFill>
            <a:srgbClr val="36B6B5"/>
          </a:solidFill>
        </p:grpSpPr>
        <p:sp>
          <p:nvSpPr>
            <p:cNvPr id="128" name="AutoShape 108"/>
            <p:cNvSpPr>
              <a:spLocks/>
            </p:cNvSpPr>
            <p:nvPr/>
          </p:nvSpPr>
          <p:spPr bwMode="auto">
            <a:xfrm>
              <a:off x="2226536" y="4313630"/>
              <a:ext cx="128807" cy="1288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"/>
                  </a:moveTo>
                  <a:cubicBezTo>
                    <a:pt x="15764" y="1800"/>
                    <a:pt x="19800" y="5835"/>
                    <a:pt x="19800" y="10800"/>
                  </a:cubicBezTo>
                  <a:cubicBezTo>
                    <a:pt x="19800" y="15764"/>
                    <a:pt x="15764" y="19800"/>
                    <a:pt x="10800" y="19800"/>
                  </a:cubicBezTo>
                  <a:cubicBezTo>
                    <a:pt x="5835" y="19800"/>
                    <a:pt x="1800" y="15764"/>
                    <a:pt x="1800" y="10800"/>
                  </a:cubicBezTo>
                  <a:cubicBezTo>
                    <a:pt x="1800" y="5835"/>
                    <a:pt x="5835" y="1800"/>
                    <a:pt x="10800" y="1800"/>
                  </a:cubicBezTo>
                  <a:moveTo>
                    <a:pt x="10800" y="21599"/>
                  </a:moveTo>
                  <a:cubicBezTo>
                    <a:pt x="16756" y="21599"/>
                    <a:pt x="21600" y="16756"/>
                    <a:pt x="21600" y="10800"/>
                  </a:cubicBezTo>
                  <a:cubicBezTo>
                    <a:pt x="21600" y="4843"/>
                    <a:pt x="16756" y="0"/>
                    <a:pt x="10800" y="0"/>
                  </a:cubicBezTo>
                  <a:cubicBezTo>
                    <a:pt x="4843" y="0"/>
                    <a:pt x="0" y="4843"/>
                    <a:pt x="0" y="10800"/>
                  </a:cubicBezTo>
                  <a:cubicBezTo>
                    <a:pt x="0" y="16756"/>
                    <a:pt x="484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55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29" name="AutoShape 109"/>
            <p:cNvSpPr>
              <a:spLocks/>
            </p:cNvSpPr>
            <p:nvPr/>
          </p:nvSpPr>
          <p:spPr bwMode="auto">
            <a:xfrm>
              <a:off x="2162719" y="4249228"/>
              <a:ext cx="257027" cy="34309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4" y="20170"/>
                  </a:moveTo>
                  <a:cubicBezTo>
                    <a:pt x="10885" y="20184"/>
                    <a:pt x="10830" y="20215"/>
                    <a:pt x="10782" y="20237"/>
                  </a:cubicBezTo>
                  <a:cubicBezTo>
                    <a:pt x="10774" y="20218"/>
                    <a:pt x="10707" y="20178"/>
                    <a:pt x="10666" y="20147"/>
                  </a:cubicBezTo>
                  <a:cubicBezTo>
                    <a:pt x="7368" y="17300"/>
                    <a:pt x="1799" y="12497"/>
                    <a:pt x="1799" y="8101"/>
                  </a:cubicBezTo>
                  <a:cubicBezTo>
                    <a:pt x="1799" y="4378"/>
                    <a:pt x="5838" y="1350"/>
                    <a:pt x="10800" y="1350"/>
                  </a:cubicBezTo>
                  <a:cubicBezTo>
                    <a:pt x="15762" y="1350"/>
                    <a:pt x="19800" y="4378"/>
                    <a:pt x="19800" y="8101"/>
                  </a:cubicBezTo>
                  <a:cubicBezTo>
                    <a:pt x="19800" y="12497"/>
                    <a:pt x="14231" y="17300"/>
                    <a:pt x="10904" y="20170"/>
                  </a:cubicBezTo>
                  <a:moveTo>
                    <a:pt x="10800" y="0"/>
                  </a:moveTo>
                  <a:cubicBezTo>
                    <a:pt x="4844" y="0"/>
                    <a:pt x="0" y="3588"/>
                    <a:pt x="0" y="8101"/>
                  </a:cubicBezTo>
                  <a:cubicBezTo>
                    <a:pt x="0" y="12826"/>
                    <a:pt x="5400" y="17660"/>
                    <a:pt x="9337" y="21056"/>
                  </a:cubicBezTo>
                  <a:cubicBezTo>
                    <a:pt x="9352" y="21070"/>
                    <a:pt x="9984" y="21599"/>
                    <a:pt x="10766" y="21599"/>
                  </a:cubicBezTo>
                  <a:lnTo>
                    <a:pt x="10834" y="21599"/>
                  </a:lnTo>
                  <a:cubicBezTo>
                    <a:pt x="11615" y="21599"/>
                    <a:pt x="12247" y="21070"/>
                    <a:pt x="12262" y="21056"/>
                  </a:cubicBezTo>
                  <a:cubicBezTo>
                    <a:pt x="16200" y="17660"/>
                    <a:pt x="21599" y="12826"/>
                    <a:pt x="21599" y="8101"/>
                  </a:cubicBezTo>
                  <a:cubicBezTo>
                    <a:pt x="21599" y="3588"/>
                    <a:pt x="1675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55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130" name="Rectangle 129"/>
          <p:cNvSpPr/>
          <p:nvPr userDrawn="1"/>
        </p:nvSpPr>
        <p:spPr>
          <a:xfrm>
            <a:off x="10510936" y="4991030"/>
            <a:ext cx="1645920" cy="1146468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>
            <a:spAutoFit/>
          </a:bodyPr>
          <a:lstStyle/>
          <a:p>
            <a:pPr defTabSz="685834">
              <a:defRPr/>
            </a:pPr>
            <a:r>
              <a:rPr lang="en-US" sz="1000" b="1" kern="0">
                <a:solidFill>
                  <a:prstClr val="white"/>
                </a:solidFill>
                <a:latin typeface="Bahnschrift" panose="020B0502040204020203" pitchFamily="34" charset="0"/>
              </a:rPr>
              <a:t>Indore (India)</a:t>
            </a:r>
          </a:p>
          <a:p>
            <a:pPr defTabSz="685834">
              <a:defRPr/>
            </a:pP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Calsoft Inc. Brilliant Solitaire, Ground floor, Plot No. 6-A, </a:t>
            </a:r>
          </a:p>
          <a:p>
            <a:pPr defTabSz="685834">
              <a:defRPr/>
            </a:pP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Scheme No. 78-II,</a:t>
            </a:r>
          </a:p>
          <a:p>
            <a:pPr defTabSz="685834">
              <a:defRPr/>
            </a:pP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Vijay Nagar, </a:t>
            </a:r>
          </a:p>
          <a:p>
            <a:pPr defTabSz="685834">
              <a:defRPr/>
            </a:pP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Indore - 452010</a:t>
            </a:r>
          </a:p>
        </p:txBody>
      </p:sp>
      <p:grpSp>
        <p:nvGrpSpPr>
          <p:cNvPr id="131" name="Group 130"/>
          <p:cNvGrpSpPr/>
          <p:nvPr userDrawn="1"/>
        </p:nvGrpSpPr>
        <p:grpSpPr>
          <a:xfrm>
            <a:off x="10238724" y="4991030"/>
            <a:ext cx="192476" cy="256927"/>
            <a:chOff x="2162719" y="4249228"/>
            <a:chExt cx="257027" cy="343093"/>
          </a:xfrm>
          <a:solidFill>
            <a:srgbClr val="36B6B5"/>
          </a:solidFill>
        </p:grpSpPr>
        <p:sp>
          <p:nvSpPr>
            <p:cNvPr id="132" name="AutoShape 108"/>
            <p:cNvSpPr>
              <a:spLocks/>
            </p:cNvSpPr>
            <p:nvPr/>
          </p:nvSpPr>
          <p:spPr bwMode="auto">
            <a:xfrm>
              <a:off x="2226536" y="4313630"/>
              <a:ext cx="128807" cy="1288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"/>
                  </a:moveTo>
                  <a:cubicBezTo>
                    <a:pt x="15764" y="1800"/>
                    <a:pt x="19800" y="5835"/>
                    <a:pt x="19800" y="10800"/>
                  </a:cubicBezTo>
                  <a:cubicBezTo>
                    <a:pt x="19800" y="15764"/>
                    <a:pt x="15764" y="19800"/>
                    <a:pt x="10800" y="19800"/>
                  </a:cubicBezTo>
                  <a:cubicBezTo>
                    <a:pt x="5835" y="19800"/>
                    <a:pt x="1800" y="15764"/>
                    <a:pt x="1800" y="10800"/>
                  </a:cubicBezTo>
                  <a:cubicBezTo>
                    <a:pt x="1800" y="5835"/>
                    <a:pt x="5835" y="1800"/>
                    <a:pt x="10800" y="1800"/>
                  </a:cubicBezTo>
                  <a:moveTo>
                    <a:pt x="10800" y="21599"/>
                  </a:moveTo>
                  <a:cubicBezTo>
                    <a:pt x="16756" y="21599"/>
                    <a:pt x="21600" y="16756"/>
                    <a:pt x="21600" y="10800"/>
                  </a:cubicBezTo>
                  <a:cubicBezTo>
                    <a:pt x="21600" y="4843"/>
                    <a:pt x="16756" y="0"/>
                    <a:pt x="10800" y="0"/>
                  </a:cubicBezTo>
                  <a:cubicBezTo>
                    <a:pt x="4843" y="0"/>
                    <a:pt x="0" y="4843"/>
                    <a:pt x="0" y="10800"/>
                  </a:cubicBezTo>
                  <a:cubicBezTo>
                    <a:pt x="0" y="16756"/>
                    <a:pt x="484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55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33" name="AutoShape 109"/>
            <p:cNvSpPr>
              <a:spLocks/>
            </p:cNvSpPr>
            <p:nvPr/>
          </p:nvSpPr>
          <p:spPr bwMode="auto">
            <a:xfrm>
              <a:off x="2162719" y="4249228"/>
              <a:ext cx="257027" cy="34309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4" y="20170"/>
                  </a:moveTo>
                  <a:cubicBezTo>
                    <a:pt x="10885" y="20184"/>
                    <a:pt x="10830" y="20215"/>
                    <a:pt x="10782" y="20237"/>
                  </a:cubicBezTo>
                  <a:cubicBezTo>
                    <a:pt x="10774" y="20218"/>
                    <a:pt x="10707" y="20178"/>
                    <a:pt x="10666" y="20147"/>
                  </a:cubicBezTo>
                  <a:cubicBezTo>
                    <a:pt x="7368" y="17300"/>
                    <a:pt x="1799" y="12497"/>
                    <a:pt x="1799" y="8101"/>
                  </a:cubicBezTo>
                  <a:cubicBezTo>
                    <a:pt x="1799" y="4378"/>
                    <a:pt x="5838" y="1350"/>
                    <a:pt x="10800" y="1350"/>
                  </a:cubicBezTo>
                  <a:cubicBezTo>
                    <a:pt x="15762" y="1350"/>
                    <a:pt x="19800" y="4378"/>
                    <a:pt x="19800" y="8101"/>
                  </a:cubicBezTo>
                  <a:cubicBezTo>
                    <a:pt x="19800" y="12497"/>
                    <a:pt x="14231" y="17300"/>
                    <a:pt x="10904" y="20170"/>
                  </a:cubicBezTo>
                  <a:moveTo>
                    <a:pt x="10800" y="0"/>
                  </a:moveTo>
                  <a:cubicBezTo>
                    <a:pt x="4844" y="0"/>
                    <a:pt x="0" y="3588"/>
                    <a:pt x="0" y="8101"/>
                  </a:cubicBezTo>
                  <a:cubicBezTo>
                    <a:pt x="0" y="12826"/>
                    <a:pt x="5400" y="17660"/>
                    <a:pt x="9337" y="21056"/>
                  </a:cubicBezTo>
                  <a:cubicBezTo>
                    <a:pt x="9352" y="21070"/>
                    <a:pt x="9984" y="21599"/>
                    <a:pt x="10766" y="21599"/>
                  </a:cubicBezTo>
                  <a:lnTo>
                    <a:pt x="10834" y="21599"/>
                  </a:lnTo>
                  <a:cubicBezTo>
                    <a:pt x="11615" y="21599"/>
                    <a:pt x="12247" y="21070"/>
                    <a:pt x="12262" y="21056"/>
                  </a:cubicBezTo>
                  <a:cubicBezTo>
                    <a:pt x="16200" y="17660"/>
                    <a:pt x="21599" y="12826"/>
                    <a:pt x="21599" y="8101"/>
                  </a:cubicBezTo>
                  <a:cubicBezTo>
                    <a:pt x="21599" y="3588"/>
                    <a:pt x="1675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55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pic>
        <p:nvPicPr>
          <p:cNvPr id="134" name="Picture 133">
            <a:hlinkClick r:id="rId10"/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458" y="1077847"/>
            <a:ext cx="332682" cy="332682"/>
          </a:xfrm>
          <a:prstGeom prst="rect">
            <a:avLst/>
          </a:prstGeom>
        </p:spPr>
      </p:pic>
      <p:sp>
        <p:nvSpPr>
          <p:cNvPr id="135" name="Freeform 134">
            <a:hlinkClick r:id="rId9"/>
          </p:cNvPr>
          <p:cNvSpPr>
            <a:spLocks/>
          </p:cNvSpPr>
          <p:nvPr userDrawn="1"/>
        </p:nvSpPr>
        <p:spPr bwMode="auto">
          <a:xfrm>
            <a:off x="7256120" y="1067976"/>
            <a:ext cx="168275" cy="352425"/>
          </a:xfrm>
          <a:custGeom>
            <a:avLst/>
            <a:gdLst>
              <a:gd name="T0" fmla="*/ 106 w 106"/>
              <a:gd name="T1" fmla="*/ 37 h 222"/>
              <a:gd name="T2" fmla="*/ 106 w 106"/>
              <a:gd name="T3" fmla="*/ 37 h 222"/>
              <a:gd name="T4" fmla="*/ 102 w 106"/>
              <a:gd name="T5" fmla="*/ 41 h 222"/>
              <a:gd name="T6" fmla="*/ 79 w 106"/>
              <a:gd name="T7" fmla="*/ 41 h 222"/>
              <a:gd name="T8" fmla="*/ 79 w 106"/>
              <a:gd name="T9" fmla="*/ 41 h 222"/>
              <a:gd name="T10" fmla="*/ 72 w 106"/>
              <a:gd name="T11" fmla="*/ 41 h 222"/>
              <a:gd name="T12" fmla="*/ 68 w 106"/>
              <a:gd name="T13" fmla="*/ 48 h 222"/>
              <a:gd name="T14" fmla="*/ 68 w 106"/>
              <a:gd name="T15" fmla="*/ 70 h 222"/>
              <a:gd name="T16" fmla="*/ 102 w 106"/>
              <a:gd name="T17" fmla="*/ 70 h 222"/>
              <a:gd name="T18" fmla="*/ 102 w 106"/>
              <a:gd name="T19" fmla="*/ 70 h 222"/>
              <a:gd name="T20" fmla="*/ 106 w 106"/>
              <a:gd name="T21" fmla="*/ 74 h 222"/>
              <a:gd name="T22" fmla="*/ 102 w 106"/>
              <a:gd name="T23" fmla="*/ 107 h 222"/>
              <a:gd name="T24" fmla="*/ 102 w 106"/>
              <a:gd name="T25" fmla="*/ 107 h 222"/>
              <a:gd name="T26" fmla="*/ 98 w 106"/>
              <a:gd name="T27" fmla="*/ 111 h 222"/>
              <a:gd name="T28" fmla="*/ 68 w 106"/>
              <a:gd name="T29" fmla="*/ 111 h 222"/>
              <a:gd name="T30" fmla="*/ 68 w 106"/>
              <a:gd name="T31" fmla="*/ 218 h 222"/>
              <a:gd name="T32" fmla="*/ 68 w 106"/>
              <a:gd name="T33" fmla="*/ 218 h 222"/>
              <a:gd name="T34" fmla="*/ 68 w 106"/>
              <a:gd name="T35" fmla="*/ 222 h 222"/>
              <a:gd name="T36" fmla="*/ 26 w 106"/>
              <a:gd name="T37" fmla="*/ 222 h 222"/>
              <a:gd name="T38" fmla="*/ 26 w 106"/>
              <a:gd name="T39" fmla="*/ 222 h 222"/>
              <a:gd name="T40" fmla="*/ 23 w 106"/>
              <a:gd name="T41" fmla="*/ 218 h 222"/>
              <a:gd name="T42" fmla="*/ 23 w 106"/>
              <a:gd name="T43" fmla="*/ 111 h 222"/>
              <a:gd name="T44" fmla="*/ 23 w 106"/>
              <a:gd name="T45" fmla="*/ 111 h 222"/>
              <a:gd name="T46" fmla="*/ 4 w 106"/>
              <a:gd name="T47" fmla="*/ 111 h 222"/>
              <a:gd name="T48" fmla="*/ 4 w 106"/>
              <a:gd name="T49" fmla="*/ 111 h 222"/>
              <a:gd name="T50" fmla="*/ 0 w 106"/>
              <a:gd name="T51" fmla="*/ 107 h 222"/>
              <a:gd name="T52" fmla="*/ 0 w 106"/>
              <a:gd name="T53" fmla="*/ 74 h 222"/>
              <a:gd name="T54" fmla="*/ 0 w 106"/>
              <a:gd name="T55" fmla="*/ 74 h 222"/>
              <a:gd name="T56" fmla="*/ 4 w 106"/>
              <a:gd name="T57" fmla="*/ 70 h 222"/>
              <a:gd name="T58" fmla="*/ 23 w 106"/>
              <a:gd name="T59" fmla="*/ 70 h 222"/>
              <a:gd name="T60" fmla="*/ 23 w 106"/>
              <a:gd name="T61" fmla="*/ 41 h 222"/>
              <a:gd name="T62" fmla="*/ 23 w 106"/>
              <a:gd name="T63" fmla="*/ 41 h 222"/>
              <a:gd name="T64" fmla="*/ 26 w 106"/>
              <a:gd name="T65" fmla="*/ 26 h 222"/>
              <a:gd name="T66" fmla="*/ 34 w 106"/>
              <a:gd name="T67" fmla="*/ 11 h 222"/>
              <a:gd name="T68" fmla="*/ 49 w 106"/>
              <a:gd name="T69" fmla="*/ 4 h 222"/>
              <a:gd name="T70" fmla="*/ 64 w 106"/>
              <a:gd name="T71" fmla="*/ 0 h 222"/>
              <a:gd name="T72" fmla="*/ 102 w 106"/>
              <a:gd name="T73" fmla="*/ 0 h 222"/>
              <a:gd name="T74" fmla="*/ 102 w 106"/>
              <a:gd name="T75" fmla="*/ 0 h 222"/>
              <a:gd name="T76" fmla="*/ 106 w 106"/>
              <a:gd name="T77" fmla="*/ 4 h 222"/>
              <a:gd name="T78" fmla="*/ 106 w 106"/>
              <a:gd name="T79" fmla="*/ 37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6" h="222">
                <a:moveTo>
                  <a:pt x="106" y="37"/>
                </a:moveTo>
                <a:lnTo>
                  <a:pt x="106" y="37"/>
                </a:lnTo>
                <a:lnTo>
                  <a:pt x="102" y="41"/>
                </a:lnTo>
                <a:lnTo>
                  <a:pt x="79" y="41"/>
                </a:lnTo>
                <a:lnTo>
                  <a:pt x="79" y="41"/>
                </a:lnTo>
                <a:lnTo>
                  <a:pt x="72" y="41"/>
                </a:lnTo>
                <a:lnTo>
                  <a:pt x="68" y="48"/>
                </a:lnTo>
                <a:lnTo>
                  <a:pt x="68" y="70"/>
                </a:lnTo>
                <a:lnTo>
                  <a:pt x="102" y="70"/>
                </a:lnTo>
                <a:lnTo>
                  <a:pt x="102" y="70"/>
                </a:lnTo>
                <a:lnTo>
                  <a:pt x="106" y="74"/>
                </a:lnTo>
                <a:lnTo>
                  <a:pt x="102" y="107"/>
                </a:lnTo>
                <a:lnTo>
                  <a:pt x="102" y="107"/>
                </a:lnTo>
                <a:lnTo>
                  <a:pt x="98" y="111"/>
                </a:lnTo>
                <a:lnTo>
                  <a:pt x="68" y="111"/>
                </a:lnTo>
                <a:lnTo>
                  <a:pt x="68" y="218"/>
                </a:lnTo>
                <a:lnTo>
                  <a:pt x="68" y="218"/>
                </a:lnTo>
                <a:lnTo>
                  <a:pt x="68" y="222"/>
                </a:lnTo>
                <a:lnTo>
                  <a:pt x="26" y="222"/>
                </a:lnTo>
                <a:lnTo>
                  <a:pt x="26" y="222"/>
                </a:lnTo>
                <a:lnTo>
                  <a:pt x="23" y="218"/>
                </a:lnTo>
                <a:lnTo>
                  <a:pt x="23" y="111"/>
                </a:lnTo>
                <a:lnTo>
                  <a:pt x="23" y="111"/>
                </a:lnTo>
                <a:lnTo>
                  <a:pt x="4" y="111"/>
                </a:lnTo>
                <a:lnTo>
                  <a:pt x="4" y="111"/>
                </a:lnTo>
                <a:lnTo>
                  <a:pt x="0" y="107"/>
                </a:lnTo>
                <a:lnTo>
                  <a:pt x="0" y="74"/>
                </a:lnTo>
                <a:lnTo>
                  <a:pt x="0" y="74"/>
                </a:lnTo>
                <a:lnTo>
                  <a:pt x="4" y="70"/>
                </a:lnTo>
                <a:lnTo>
                  <a:pt x="23" y="70"/>
                </a:lnTo>
                <a:lnTo>
                  <a:pt x="23" y="41"/>
                </a:lnTo>
                <a:lnTo>
                  <a:pt x="23" y="41"/>
                </a:lnTo>
                <a:lnTo>
                  <a:pt x="26" y="26"/>
                </a:lnTo>
                <a:lnTo>
                  <a:pt x="34" y="11"/>
                </a:lnTo>
                <a:lnTo>
                  <a:pt x="49" y="4"/>
                </a:lnTo>
                <a:lnTo>
                  <a:pt x="64" y="0"/>
                </a:lnTo>
                <a:lnTo>
                  <a:pt x="102" y="0"/>
                </a:lnTo>
                <a:lnTo>
                  <a:pt x="102" y="0"/>
                </a:lnTo>
                <a:lnTo>
                  <a:pt x="106" y="4"/>
                </a:lnTo>
                <a:lnTo>
                  <a:pt x="106" y="3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" name="Freeform 6">
            <a:hlinkClick r:id="rId12"/>
          </p:cNvPr>
          <p:cNvSpPr>
            <a:spLocks noEditPoints="1"/>
          </p:cNvSpPr>
          <p:nvPr userDrawn="1"/>
        </p:nvSpPr>
        <p:spPr bwMode="auto">
          <a:xfrm>
            <a:off x="5983633" y="1123538"/>
            <a:ext cx="352425" cy="241300"/>
          </a:xfrm>
          <a:custGeom>
            <a:avLst/>
            <a:gdLst>
              <a:gd name="T0" fmla="*/ 192 w 222"/>
              <a:gd name="T1" fmla="*/ 0 h 152"/>
              <a:gd name="T2" fmla="*/ 26 w 222"/>
              <a:gd name="T3" fmla="*/ 0 h 152"/>
              <a:gd name="T4" fmla="*/ 26 w 222"/>
              <a:gd name="T5" fmla="*/ 0 h 152"/>
              <a:gd name="T6" fmla="*/ 15 w 222"/>
              <a:gd name="T7" fmla="*/ 0 h 152"/>
              <a:gd name="T8" fmla="*/ 7 w 222"/>
              <a:gd name="T9" fmla="*/ 7 h 152"/>
              <a:gd name="T10" fmla="*/ 0 w 222"/>
              <a:gd name="T11" fmla="*/ 15 h 152"/>
              <a:gd name="T12" fmla="*/ 0 w 222"/>
              <a:gd name="T13" fmla="*/ 26 h 152"/>
              <a:gd name="T14" fmla="*/ 0 w 222"/>
              <a:gd name="T15" fmla="*/ 122 h 152"/>
              <a:gd name="T16" fmla="*/ 0 w 222"/>
              <a:gd name="T17" fmla="*/ 122 h 152"/>
              <a:gd name="T18" fmla="*/ 0 w 222"/>
              <a:gd name="T19" fmla="*/ 133 h 152"/>
              <a:gd name="T20" fmla="*/ 7 w 222"/>
              <a:gd name="T21" fmla="*/ 144 h 152"/>
              <a:gd name="T22" fmla="*/ 15 w 222"/>
              <a:gd name="T23" fmla="*/ 148 h 152"/>
              <a:gd name="T24" fmla="*/ 26 w 222"/>
              <a:gd name="T25" fmla="*/ 152 h 152"/>
              <a:gd name="T26" fmla="*/ 192 w 222"/>
              <a:gd name="T27" fmla="*/ 152 h 152"/>
              <a:gd name="T28" fmla="*/ 192 w 222"/>
              <a:gd name="T29" fmla="*/ 152 h 152"/>
              <a:gd name="T30" fmla="*/ 203 w 222"/>
              <a:gd name="T31" fmla="*/ 148 h 152"/>
              <a:gd name="T32" fmla="*/ 211 w 222"/>
              <a:gd name="T33" fmla="*/ 144 h 152"/>
              <a:gd name="T34" fmla="*/ 218 w 222"/>
              <a:gd name="T35" fmla="*/ 133 h 152"/>
              <a:gd name="T36" fmla="*/ 222 w 222"/>
              <a:gd name="T37" fmla="*/ 122 h 152"/>
              <a:gd name="T38" fmla="*/ 222 w 222"/>
              <a:gd name="T39" fmla="*/ 26 h 152"/>
              <a:gd name="T40" fmla="*/ 222 w 222"/>
              <a:gd name="T41" fmla="*/ 26 h 152"/>
              <a:gd name="T42" fmla="*/ 218 w 222"/>
              <a:gd name="T43" fmla="*/ 15 h 152"/>
              <a:gd name="T44" fmla="*/ 211 w 222"/>
              <a:gd name="T45" fmla="*/ 7 h 152"/>
              <a:gd name="T46" fmla="*/ 203 w 222"/>
              <a:gd name="T47" fmla="*/ 0 h 152"/>
              <a:gd name="T48" fmla="*/ 192 w 222"/>
              <a:gd name="T49" fmla="*/ 0 h 152"/>
              <a:gd name="T50" fmla="*/ 192 w 222"/>
              <a:gd name="T51" fmla="*/ 0 h 152"/>
              <a:gd name="T52" fmla="*/ 143 w 222"/>
              <a:gd name="T53" fmla="*/ 78 h 152"/>
              <a:gd name="T54" fmla="*/ 90 w 222"/>
              <a:gd name="T55" fmla="*/ 104 h 152"/>
              <a:gd name="T56" fmla="*/ 90 w 222"/>
              <a:gd name="T57" fmla="*/ 104 h 152"/>
              <a:gd name="T58" fmla="*/ 90 w 222"/>
              <a:gd name="T59" fmla="*/ 104 h 152"/>
              <a:gd name="T60" fmla="*/ 86 w 222"/>
              <a:gd name="T61" fmla="*/ 100 h 152"/>
              <a:gd name="T62" fmla="*/ 86 w 222"/>
              <a:gd name="T63" fmla="*/ 48 h 152"/>
              <a:gd name="T64" fmla="*/ 86 w 222"/>
              <a:gd name="T65" fmla="*/ 48 h 152"/>
              <a:gd name="T66" fmla="*/ 90 w 222"/>
              <a:gd name="T67" fmla="*/ 44 h 152"/>
              <a:gd name="T68" fmla="*/ 90 w 222"/>
              <a:gd name="T69" fmla="*/ 44 h 152"/>
              <a:gd name="T70" fmla="*/ 143 w 222"/>
              <a:gd name="T71" fmla="*/ 70 h 152"/>
              <a:gd name="T72" fmla="*/ 143 w 222"/>
              <a:gd name="T73" fmla="*/ 70 h 152"/>
              <a:gd name="T74" fmla="*/ 143 w 222"/>
              <a:gd name="T75" fmla="*/ 74 h 152"/>
              <a:gd name="T76" fmla="*/ 143 w 222"/>
              <a:gd name="T77" fmla="*/ 78 h 152"/>
              <a:gd name="T78" fmla="*/ 143 w 222"/>
              <a:gd name="T79" fmla="*/ 78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22" h="152">
                <a:moveTo>
                  <a:pt x="192" y="0"/>
                </a:moveTo>
                <a:lnTo>
                  <a:pt x="26" y="0"/>
                </a:lnTo>
                <a:lnTo>
                  <a:pt x="26" y="0"/>
                </a:lnTo>
                <a:lnTo>
                  <a:pt x="15" y="0"/>
                </a:lnTo>
                <a:lnTo>
                  <a:pt x="7" y="7"/>
                </a:lnTo>
                <a:lnTo>
                  <a:pt x="0" y="15"/>
                </a:lnTo>
                <a:lnTo>
                  <a:pt x="0" y="26"/>
                </a:lnTo>
                <a:lnTo>
                  <a:pt x="0" y="122"/>
                </a:lnTo>
                <a:lnTo>
                  <a:pt x="0" y="122"/>
                </a:lnTo>
                <a:lnTo>
                  <a:pt x="0" y="133"/>
                </a:lnTo>
                <a:lnTo>
                  <a:pt x="7" y="144"/>
                </a:lnTo>
                <a:lnTo>
                  <a:pt x="15" y="148"/>
                </a:lnTo>
                <a:lnTo>
                  <a:pt x="26" y="152"/>
                </a:lnTo>
                <a:lnTo>
                  <a:pt x="192" y="152"/>
                </a:lnTo>
                <a:lnTo>
                  <a:pt x="192" y="152"/>
                </a:lnTo>
                <a:lnTo>
                  <a:pt x="203" y="148"/>
                </a:lnTo>
                <a:lnTo>
                  <a:pt x="211" y="144"/>
                </a:lnTo>
                <a:lnTo>
                  <a:pt x="218" y="133"/>
                </a:lnTo>
                <a:lnTo>
                  <a:pt x="222" y="122"/>
                </a:lnTo>
                <a:lnTo>
                  <a:pt x="222" y="26"/>
                </a:lnTo>
                <a:lnTo>
                  <a:pt x="222" y="26"/>
                </a:lnTo>
                <a:lnTo>
                  <a:pt x="218" y="15"/>
                </a:lnTo>
                <a:lnTo>
                  <a:pt x="211" y="7"/>
                </a:lnTo>
                <a:lnTo>
                  <a:pt x="203" y="0"/>
                </a:lnTo>
                <a:lnTo>
                  <a:pt x="192" y="0"/>
                </a:lnTo>
                <a:lnTo>
                  <a:pt x="192" y="0"/>
                </a:lnTo>
                <a:close/>
                <a:moveTo>
                  <a:pt x="143" y="78"/>
                </a:moveTo>
                <a:lnTo>
                  <a:pt x="90" y="104"/>
                </a:lnTo>
                <a:lnTo>
                  <a:pt x="90" y="104"/>
                </a:lnTo>
                <a:lnTo>
                  <a:pt x="90" y="104"/>
                </a:lnTo>
                <a:lnTo>
                  <a:pt x="86" y="100"/>
                </a:lnTo>
                <a:lnTo>
                  <a:pt x="86" y="48"/>
                </a:lnTo>
                <a:lnTo>
                  <a:pt x="86" y="48"/>
                </a:lnTo>
                <a:lnTo>
                  <a:pt x="90" y="44"/>
                </a:lnTo>
                <a:lnTo>
                  <a:pt x="90" y="44"/>
                </a:lnTo>
                <a:lnTo>
                  <a:pt x="143" y="70"/>
                </a:lnTo>
                <a:lnTo>
                  <a:pt x="143" y="70"/>
                </a:lnTo>
                <a:lnTo>
                  <a:pt x="143" y="74"/>
                </a:lnTo>
                <a:lnTo>
                  <a:pt x="143" y="78"/>
                </a:lnTo>
                <a:lnTo>
                  <a:pt x="143" y="7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61">
            <a:hlinkClick r:id="rId13"/>
          </p:cNvPr>
          <p:cNvSpPr>
            <a:spLocks/>
          </p:cNvSpPr>
          <p:nvPr userDrawn="1"/>
        </p:nvSpPr>
        <p:spPr bwMode="auto">
          <a:xfrm>
            <a:off x="3514860" y="1090994"/>
            <a:ext cx="306387" cy="306388"/>
          </a:xfrm>
          <a:custGeom>
            <a:avLst/>
            <a:gdLst>
              <a:gd name="connsiteX0" fmla="*/ 103187 w 306387"/>
              <a:gd name="connsiteY0" fmla="*/ 95250 h 306388"/>
              <a:gd name="connsiteX1" fmla="*/ 161925 w 306387"/>
              <a:gd name="connsiteY1" fmla="*/ 95250 h 306388"/>
              <a:gd name="connsiteX2" fmla="*/ 168275 w 306387"/>
              <a:gd name="connsiteY2" fmla="*/ 100013 h 306388"/>
              <a:gd name="connsiteX3" fmla="*/ 168275 w 306387"/>
              <a:gd name="connsiteY3" fmla="*/ 136525 h 306388"/>
              <a:gd name="connsiteX4" fmla="*/ 174625 w 306387"/>
              <a:gd name="connsiteY4" fmla="*/ 123825 h 306388"/>
              <a:gd name="connsiteX5" fmla="*/ 198437 w 306387"/>
              <a:gd name="connsiteY5" fmla="*/ 106363 h 306388"/>
              <a:gd name="connsiteX6" fmla="*/ 222250 w 306387"/>
              <a:gd name="connsiteY6" fmla="*/ 100013 h 306388"/>
              <a:gd name="connsiteX7" fmla="*/ 252412 w 306387"/>
              <a:gd name="connsiteY7" fmla="*/ 95250 h 306388"/>
              <a:gd name="connsiteX8" fmla="*/ 276225 w 306387"/>
              <a:gd name="connsiteY8" fmla="*/ 106363 h 306388"/>
              <a:gd name="connsiteX9" fmla="*/ 293687 w 306387"/>
              <a:gd name="connsiteY9" fmla="*/ 123825 h 306388"/>
              <a:gd name="connsiteX10" fmla="*/ 306387 w 306387"/>
              <a:gd name="connsiteY10" fmla="*/ 147638 h 306388"/>
              <a:gd name="connsiteX11" fmla="*/ 306387 w 306387"/>
              <a:gd name="connsiteY11" fmla="*/ 165100 h 306388"/>
              <a:gd name="connsiteX12" fmla="*/ 306387 w 306387"/>
              <a:gd name="connsiteY12" fmla="*/ 300038 h 306388"/>
              <a:gd name="connsiteX13" fmla="*/ 306387 w 306387"/>
              <a:gd name="connsiteY13" fmla="*/ 306388 h 306388"/>
              <a:gd name="connsiteX14" fmla="*/ 239712 w 306387"/>
              <a:gd name="connsiteY14" fmla="*/ 306388 h 306388"/>
              <a:gd name="connsiteX15" fmla="*/ 239712 w 306387"/>
              <a:gd name="connsiteY15" fmla="*/ 300038 h 306388"/>
              <a:gd name="connsiteX16" fmla="*/ 239712 w 306387"/>
              <a:gd name="connsiteY16" fmla="*/ 176213 h 306388"/>
              <a:gd name="connsiteX17" fmla="*/ 233362 w 306387"/>
              <a:gd name="connsiteY17" fmla="*/ 165100 h 306388"/>
              <a:gd name="connsiteX18" fmla="*/ 222250 w 306387"/>
              <a:gd name="connsiteY18" fmla="*/ 153988 h 306388"/>
              <a:gd name="connsiteX19" fmla="*/ 204787 w 306387"/>
              <a:gd name="connsiteY19" fmla="*/ 153988 h 306388"/>
              <a:gd name="connsiteX20" fmla="*/ 179387 w 306387"/>
              <a:gd name="connsiteY20" fmla="*/ 171450 h 306388"/>
              <a:gd name="connsiteX21" fmla="*/ 168275 w 306387"/>
              <a:gd name="connsiteY21" fmla="*/ 188913 h 306388"/>
              <a:gd name="connsiteX22" fmla="*/ 168275 w 306387"/>
              <a:gd name="connsiteY22" fmla="*/ 195263 h 306388"/>
              <a:gd name="connsiteX23" fmla="*/ 168275 w 306387"/>
              <a:gd name="connsiteY23" fmla="*/ 300038 h 306388"/>
              <a:gd name="connsiteX24" fmla="*/ 161925 w 306387"/>
              <a:gd name="connsiteY24" fmla="*/ 306388 h 306388"/>
              <a:gd name="connsiteX25" fmla="*/ 103187 w 306387"/>
              <a:gd name="connsiteY25" fmla="*/ 306388 h 306388"/>
              <a:gd name="connsiteX26" fmla="*/ 96837 w 306387"/>
              <a:gd name="connsiteY26" fmla="*/ 300038 h 306388"/>
              <a:gd name="connsiteX27" fmla="*/ 96837 w 306387"/>
              <a:gd name="connsiteY27" fmla="*/ 100013 h 306388"/>
              <a:gd name="connsiteX28" fmla="*/ 6350 w 306387"/>
              <a:gd name="connsiteY28" fmla="*/ 95250 h 306388"/>
              <a:gd name="connsiteX29" fmla="*/ 66675 w 306387"/>
              <a:gd name="connsiteY29" fmla="*/ 95250 h 306388"/>
              <a:gd name="connsiteX30" fmla="*/ 73025 w 306387"/>
              <a:gd name="connsiteY30" fmla="*/ 100013 h 306388"/>
              <a:gd name="connsiteX31" fmla="*/ 73025 w 306387"/>
              <a:gd name="connsiteY31" fmla="*/ 200025 h 306388"/>
              <a:gd name="connsiteX32" fmla="*/ 73025 w 306387"/>
              <a:gd name="connsiteY32" fmla="*/ 300038 h 306388"/>
              <a:gd name="connsiteX33" fmla="*/ 66675 w 306387"/>
              <a:gd name="connsiteY33" fmla="*/ 306388 h 306388"/>
              <a:gd name="connsiteX34" fmla="*/ 6350 w 306387"/>
              <a:gd name="connsiteY34" fmla="*/ 306388 h 306388"/>
              <a:gd name="connsiteX35" fmla="*/ 0 w 306387"/>
              <a:gd name="connsiteY35" fmla="*/ 300038 h 306388"/>
              <a:gd name="connsiteX36" fmla="*/ 0 w 306387"/>
              <a:gd name="connsiteY36" fmla="*/ 100013 h 306388"/>
              <a:gd name="connsiteX37" fmla="*/ 36513 w 306387"/>
              <a:gd name="connsiteY37" fmla="*/ 0 h 306388"/>
              <a:gd name="connsiteX38" fmla="*/ 49213 w 306387"/>
              <a:gd name="connsiteY38" fmla="*/ 6350 h 306388"/>
              <a:gd name="connsiteX39" fmla="*/ 60325 w 306387"/>
              <a:gd name="connsiteY39" fmla="*/ 12700 h 306388"/>
              <a:gd name="connsiteX40" fmla="*/ 66675 w 306387"/>
              <a:gd name="connsiteY40" fmla="*/ 23813 h 306388"/>
              <a:gd name="connsiteX41" fmla="*/ 66675 w 306387"/>
              <a:gd name="connsiteY41" fmla="*/ 36513 h 306388"/>
              <a:gd name="connsiteX42" fmla="*/ 66675 w 306387"/>
              <a:gd name="connsiteY42" fmla="*/ 47625 h 306388"/>
              <a:gd name="connsiteX43" fmla="*/ 60325 w 306387"/>
              <a:gd name="connsiteY43" fmla="*/ 58738 h 306388"/>
              <a:gd name="connsiteX44" fmla="*/ 49213 w 306387"/>
              <a:gd name="connsiteY44" fmla="*/ 65088 h 306388"/>
              <a:gd name="connsiteX45" fmla="*/ 36513 w 306387"/>
              <a:gd name="connsiteY45" fmla="*/ 71438 h 306388"/>
              <a:gd name="connsiteX46" fmla="*/ 25400 w 306387"/>
              <a:gd name="connsiteY46" fmla="*/ 65088 h 306388"/>
              <a:gd name="connsiteX47" fmla="*/ 12700 w 306387"/>
              <a:gd name="connsiteY47" fmla="*/ 58738 h 306388"/>
              <a:gd name="connsiteX48" fmla="*/ 6350 w 306387"/>
              <a:gd name="connsiteY48" fmla="*/ 47625 h 306388"/>
              <a:gd name="connsiteX49" fmla="*/ 0 w 306387"/>
              <a:gd name="connsiteY49" fmla="*/ 36513 h 306388"/>
              <a:gd name="connsiteX50" fmla="*/ 6350 w 306387"/>
              <a:gd name="connsiteY50" fmla="*/ 23813 h 306388"/>
              <a:gd name="connsiteX51" fmla="*/ 12700 w 306387"/>
              <a:gd name="connsiteY51" fmla="*/ 12700 h 306388"/>
              <a:gd name="connsiteX52" fmla="*/ 25400 w 306387"/>
              <a:gd name="connsiteY52" fmla="*/ 6350 h 306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306387" h="306388">
                <a:moveTo>
                  <a:pt x="103187" y="95250"/>
                </a:moveTo>
                <a:lnTo>
                  <a:pt x="161925" y="95250"/>
                </a:lnTo>
                <a:lnTo>
                  <a:pt x="168275" y="100013"/>
                </a:lnTo>
                <a:lnTo>
                  <a:pt x="168275" y="136525"/>
                </a:lnTo>
                <a:lnTo>
                  <a:pt x="174625" y="123825"/>
                </a:lnTo>
                <a:lnTo>
                  <a:pt x="198437" y="106363"/>
                </a:lnTo>
                <a:lnTo>
                  <a:pt x="222250" y="100013"/>
                </a:lnTo>
                <a:lnTo>
                  <a:pt x="252412" y="95250"/>
                </a:lnTo>
                <a:lnTo>
                  <a:pt x="276225" y="106363"/>
                </a:lnTo>
                <a:lnTo>
                  <a:pt x="293687" y="123825"/>
                </a:lnTo>
                <a:lnTo>
                  <a:pt x="306387" y="147638"/>
                </a:lnTo>
                <a:lnTo>
                  <a:pt x="306387" y="165100"/>
                </a:lnTo>
                <a:lnTo>
                  <a:pt x="306387" y="300038"/>
                </a:lnTo>
                <a:lnTo>
                  <a:pt x="306387" y="306388"/>
                </a:lnTo>
                <a:lnTo>
                  <a:pt x="239712" y="306388"/>
                </a:lnTo>
                <a:lnTo>
                  <a:pt x="239712" y="300038"/>
                </a:lnTo>
                <a:lnTo>
                  <a:pt x="239712" y="176213"/>
                </a:lnTo>
                <a:lnTo>
                  <a:pt x="233362" y="165100"/>
                </a:lnTo>
                <a:lnTo>
                  <a:pt x="222250" y="153988"/>
                </a:lnTo>
                <a:lnTo>
                  <a:pt x="204787" y="153988"/>
                </a:lnTo>
                <a:lnTo>
                  <a:pt x="179387" y="171450"/>
                </a:lnTo>
                <a:lnTo>
                  <a:pt x="168275" y="188913"/>
                </a:lnTo>
                <a:lnTo>
                  <a:pt x="168275" y="195263"/>
                </a:lnTo>
                <a:lnTo>
                  <a:pt x="168275" y="300038"/>
                </a:lnTo>
                <a:lnTo>
                  <a:pt x="161925" y="306388"/>
                </a:lnTo>
                <a:lnTo>
                  <a:pt x="103187" y="306388"/>
                </a:lnTo>
                <a:lnTo>
                  <a:pt x="96837" y="300038"/>
                </a:lnTo>
                <a:lnTo>
                  <a:pt x="96837" y="100013"/>
                </a:lnTo>
                <a:close/>
                <a:moveTo>
                  <a:pt x="6350" y="95250"/>
                </a:moveTo>
                <a:lnTo>
                  <a:pt x="66675" y="95250"/>
                </a:lnTo>
                <a:lnTo>
                  <a:pt x="73025" y="100013"/>
                </a:lnTo>
                <a:lnTo>
                  <a:pt x="73025" y="200025"/>
                </a:lnTo>
                <a:lnTo>
                  <a:pt x="73025" y="300038"/>
                </a:lnTo>
                <a:lnTo>
                  <a:pt x="66675" y="306388"/>
                </a:lnTo>
                <a:lnTo>
                  <a:pt x="6350" y="306388"/>
                </a:lnTo>
                <a:lnTo>
                  <a:pt x="0" y="300038"/>
                </a:lnTo>
                <a:lnTo>
                  <a:pt x="0" y="100013"/>
                </a:lnTo>
                <a:close/>
                <a:moveTo>
                  <a:pt x="36513" y="0"/>
                </a:moveTo>
                <a:lnTo>
                  <a:pt x="49213" y="6350"/>
                </a:lnTo>
                <a:lnTo>
                  <a:pt x="60325" y="12700"/>
                </a:lnTo>
                <a:lnTo>
                  <a:pt x="66675" y="23813"/>
                </a:lnTo>
                <a:lnTo>
                  <a:pt x="66675" y="36513"/>
                </a:lnTo>
                <a:lnTo>
                  <a:pt x="66675" y="47625"/>
                </a:lnTo>
                <a:lnTo>
                  <a:pt x="60325" y="58738"/>
                </a:lnTo>
                <a:lnTo>
                  <a:pt x="49213" y="65088"/>
                </a:lnTo>
                <a:lnTo>
                  <a:pt x="36513" y="71438"/>
                </a:lnTo>
                <a:lnTo>
                  <a:pt x="25400" y="65088"/>
                </a:lnTo>
                <a:lnTo>
                  <a:pt x="12700" y="58738"/>
                </a:lnTo>
                <a:lnTo>
                  <a:pt x="6350" y="47625"/>
                </a:lnTo>
                <a:lnTo>
                  <a:pt x="0" y="36513"/>
                </a:lnTo>
                <a:lnTo>
                  <a:pt x="6350" y="23813"/>
                </a:lnTo>
                <a:lnTo>
                  <a:pt x="12700" y="12700"/>
                </a:lnTo>
                <a:lnTo>
                  <a:pt x="25400" y="63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1" name="Freeform 10">
            <a:hlinkClick r:id="rId14"/>
          </p:cNvPr>
          <p:cNvSpPr>
            <a:spLocks/>
          </p:cNvSpPr>
          <p:nvPr userDrawn="1"/>
        </p:nvSpPr>
        <p:spPr bwMode="auto">
          <a:xfrm>
            <a:off x="4741309" y="1111632"/>
            <a:ext cx="322262" cy="265113"/>
          </a:xfrm>
          <a:custGeom>
            <a:avLst/>
            <a:gdLst>
              <a:gd name="T0" fmla="*/ 64 w 203"/>
              <a:gd name="T1" fmla="*/ 167 h 167"/>
              <a:gd name="T2" fmla="*/ 56 w 203"/>
              <a:gd name="T3" fmla="*/ 167 h 167"/>
              <a:gd name="T4" fmla="*/ 56 w 203"/>
              <a:gd name="T5" fmla="*/ 167 h 167"/>
              <a:gd name="T6" fmla="*/ 15 w 203"/>
              <a:gd name="T7" fmla="*/ 156 h 167"/>
              <a:gd name="T8" fmla="*/ 0 w 203"/>
              <a:gd name="T9" fmla="*/ 148 h 167"/>
              <a:gd name="T10" fmla="*/ 15 w 203"/>
              <a:gd name="T11" fmla="*/ 148 h 167"/>
              <a:gd name="T12" fmla="*/ 30 w 203"/>
              <a:gd name="T13" fmla="*/ 145 h 167"/>
              <a:gd name="T14" fmla="*/ 60 w 203"/>
              <a:gd name="T15" fmla="*/ 130 h 167"/>
              <a:gd name="T16" fmla="*/ 45 w 203"/>
              <a:gd name="T17" fmla="*/ 126 h 167"/>
              <a:gd name="T18" fmla="*/ 22 w 203"/>
              <a:gd name="T19" fmla="*/ 111 h 167"/>
              <a:gd name="T20" fmla="*/ 22 w 203"/>
              <a:gd name="T21" fmla="*/ 100 h 167"/>
              <a:gd name="T22" fmla="*/ 37 w 203"/>
              <a:gd name="T23" fmla="*/ 100 h 167"/>
              <a:gd name="T24" fmla="*/ 22 w 203"/>
              <a:gd name="T25" fmla="*/ 93 h 167"/>
              <a:gd name="T26" fmla="*/ 7 w 203"/>
              <a:gd name="T27" fmla="*/ 71 h 167"/>
              <a:gd name="T28" fmla="*/ 7 w 203"/>
              <a:gd name="T29" fmla="*/ 59 h 167"/>
              <a:gd name="T30" fmla="*/ 22 w 203"/>
              <a:gd name="T31" fmla="*/ 63 h 167"/>
              <a:gd name="T32" fmla="*/ 22 w 203"/>
              <a:gd name="T33" fmla="*/ 59 h 167"/>
              <a:gd name="T34" fmla="*/ 7 w 203"/>
              <a:gd name="T35" fmla="*/ 37 h 167"/>
              <a:gd name="T36" fmla="*/ 11 w 203"/>
              <a:gd name="T37" fmla="*/ 11 h 167"/>
              <a:gd name="T38" fmla="*/ 11 w 203"/>
              <a:gd name="T39" fmla="*/ 8 h 167"/>
              <a:gd name="T40" fmla="*/ 15 w 203"/>
              <a:gd name="T41" fmla="*/ 11 h 167"/>
              <a:gd name="T42" fmla="*/ 49 w 203"/>
              <a:gd name="T43" fmla="*/ 41 h 167"/>
              <a:gd name="T44" fmla="*/ 94 w 203"/>
              <a:gd name="T45" fmla="*/ 52 h 167"/>
              <a:gd name="T46" fmla="*/ 97 w 203"/>
              <a:gd name="T47" fmla="*/ 52 h 167"/>
              <a:gd name="T48" fmla="*/ 97 w 203"/>
              <a:gd name="T49" fmla="*/ 48 h 167"/>
              <a:gd name="T50" fmla="*/ 97 w 203"/>
              <a:gd name="T51" fmla="*/ 34 h 167"/>
              <a:gd name="T52" fmla="*/ 109 w 203"/>
              <a:gd name="T53" fmla="*/ 15 h 167"/>
              <a:gd name="T54" fmla="*/ 128 w 203"/>
              <a:gd name="T55" fmla="*/ 4 h 167"/>
              <a:gd name="T56" fmla="*/ 139 w 203"/>
              <a:gd name="T57" fmla="*/ 0 h 167"/>
              <a:gd name="T58" fmla="*/ 158 w 203"/>
              <a:gd name="T59" fmla="*/ 4 h 167"/>
              <a:gd name="T60" fmla="*/ 169 w 203"/>
              <a:gd name="T61" fmla="*/ 11 h 167"/>
              <a:gd name="T62" fmla="*/ 173 w 203"/>
              <a:gd name="T63" fmla="*/ 11 h 167"/>
              <a:gd name="T64" fmla="*/ 195 w 203"/>
              <a:gd name="T65" fmla="*/ 4 h 167"/>
              <a:gd name="T66" fmla="*/ 195 w 203"/>
              <a:gd name="T67" fmla="*/ 4 h 167"/>
              <a:gd name="T68" fmla="*/ 180 w 203"/>
              <a:gd name="T69" fmla="*/ 26 h 167"/>
              <a:gd name="T70" fmla="*/ 203 w 203"/>
              <a:gd name="T71" fmla="*/ 22 h 167"/>
              <a:gd name="T72" fmla="*/ 203 w 203"/>
              <a:gd name="T73" fmla="*/ 22 h 167"/>
              <a:gd name="T74" fmla="*/ 195 w 203"/>
              <a:gd name="T75" fmla="*/ 30 h 167"/>
              <a:gd name="T76" fmla="*/ 184 w 203"/>
              <a:gd name="T77" fmla="*/ 41 h 167"/>
              <a:gd name="T78" fmla="*/ 184 w 203"/>
              <a:gd name="T79" fmla="*/ 45 h 167"/>
              <a:gd name="T80" fmla="*/ 180 w 203"/>
              <a:gd name="T81" fmla="*/ 71 h 167"/>
              <a:gd name="T82" fmla="*/ 165 w 203"/>
              <a:gd name="T83" fmla="*/ 104 h 167"/>
              <a:gd name="T84" fmla="*/ 143 w 203"/>
              <a:gd name="T85" fmla="*/ 133 h 167"/>
              <a:gd name="T86" fmla="*/ 113 w 203"/>
              <a:gd name="T87" fmla="*/ 156 h 167"/>
              <a:gd name="T88" fmla="*/ 75 w 203"/>
              <a:gd name="T89" fmla="*/ 167 h 167"/>
              <a:gd name="T90" fmla="*/ 64 w 203"/>
              <a:gd name="T91" fmla="*/ 167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03" h="167">
                <a:moveTo>
                  <a:pt x="64" y="167"/>
                </a:moveTo>
                <a:lnTo>
                  <a:pt x="64" y="167"/>
                </a:lnTo>
                <a:lnTo>
                  <a:pt x="56" y="167"/>
                </a:lnTo>
                <a:lnTo>
                  <a:pt x="56" y="167"/>
                </a:lnTo>
                <a:lnTo>
                  <a:pt x="56" y="167"/>
                </a:lnTo>
                <a:lnTo>
                  <a:pt x="56" y="167"/>
                </a:lnTo>
                <a:lnTo>
                  <a:pt x="33" y="163"/>
                </a:lnTo>
                <a:lnTo>
                  <a:pt x="15" y="156"/>
                </a:lnTo>
                <a:lnTo>
                  <a:pt x="15" y="156"/>
                </a:lnTo>
                <a:lnTo>
                  <a:pt x="0" y="148"/>
                </a:lnTo>
                <a:lnTo>
                  <a:pt x="0" y="148"/>
                </a:lnTo>
                <a:lnTo>
                  <a:pt x="15" y="148"/>
                </a:lnTo>
                <a:lnTo>
                  <a:pt x="30" y="145"/>
                </a:lnTo>
                <a:lnTo>
                  <a:pt x="30" y="145"/>
                </a:lnTo>
                <a:lnTo>
                  <a:pt x="45" y="137"/>
                </a:lnTo>
                <a:lnTo>
                  <a:pt x="60" y="130"/>
                </a:lnTo>
                <a:lnTo>
                  <a:pt x="60" y="130"/>
                </a:lnTo>
                <a:lnTo>
                  <a:pt x="45" y="126"/>
                </a:lnTo>
                <a:lnTo>
                  <a:pt x="33" y="119"/>
                </a:lnTo>
                <a:lnTo>
                  <a:pt x="22" y="111"/>
                </a:lnTo>
                <a:lnTo>
                  <a:pt x="22" y="100"/>
                </a:lnTo>
                <a:lnTo>
                  <a:pt x="22" y="100"/>
                </a:lnTo>
                <a:lnTo>
                  <a:pt x="30" y="100"/>
                </a:lnTo>
                <a:lnTo>
                  <a:pt x="37" y="100"/>
                </a:lnTo>
                <a:lnTo>
                  <a:pt x="37" y="100"/>
                </a:lnTo>
                <a:lnTo>
                  <a:pt x="22" y="93"/>
                </a:lnTo>
                <a:lnTo>
                  <a:pt x="11" y="82"/>
                </a:lnTo>
                <a:lnTo>
                  <a:pt x="7" y="71"/>
                </a:lnTo>
                <a:lnTo>
                  <a:pt x="7" y="59"/>
                </a:lnTo>
                <a:lnTo>
                  <a:pt x="7" y="59"/>
                </a:lnTo>
                <a:lnTo>
                  <a:pt x="22" y="63"/>
                </a:lnTo>
                <a:lnTo>
                  <a:pt x="22" y="63"/>
                </a:lnTo>
                <a:lnTo>
                  <a:pt x="22" y="59"/>
                </a:lnTo>
                <a:lnTo>
                  <a:pt x="22" y="59"/>
                </a:lnTo>
                <a:lnTo>
                  <a:pt x="11" y="52"/>
                </a:lnTo>
                <a:lnTo>
                  <a:pt x="7" y="37"/>
                </a:lnTo>
                <a:lnTo>
                  <a:pt x="7" y="26"/>
                </a:lnTo>
                <a:lnTo>
                  <a:pt x="11" y="11"/>
                </a:lnTo>
                <a:lnTo>
                  <a:pt x="11" y="11"/>
                </a:lnTo>
                <a:lnTo>
                  <a:pt x="11" y="8"/>
                </a:lnTo>
                <a:lnTo>
                  <a:pt x="15" y="11"/>
                </a:lnTo>
                <a:lnTo>
                  <a:pt x="15" y="11"/>
                </a:lnTo>
                <a:lnTo>
                  <a:pt x="30" y="26"/>
                </a:lnTo>
                <a:lnTo>
                  <a:pt x="49" y="41"/>
                </a:lnTo>
                <a:lnTo>
                  <a:pt x="71" y="48"/>
                </a:lnTo>
                <a:lnTo>
                  <a:pt x="94" y="52"/>
                </a:lnTo>
                <a:lnTo>
                  <a:pt x="94" y="52"/>
                </a:lnTo>
                <a:lnTo>
                  <a:pt x="97" y="52"/>
                </a:lnTo>
                <a:lnTo>
                  <a:pt x="97" y="48"/>
                </a:lnTo>
                <a:lnTo>
                  <a:pt x="97" y="48"/>
                </a:lnTo>
                <a:lnTo>
                  <a:pt x="97" y="34"/>
                </a:lnTo>
                <a:lnTo>
                  <a:pt x="97" y="34"/>
                </a:lnTo>
                <a:lnTo>
                  <a:pt x="101" y="22"/>
                </a:lnTo>
                <a:lnTo>
                  <a:pt x="109" y="15"/>
                </a:lnTo>
                <a:lnTo>
                  <a:pt x="116" y="8"/>
                </a:lnTo>
                <a:lnTo>
                  <a:pt x="128" y="4"/>
                </a:lnTo>
                <a:lnTo>
                  <a:pt x="128" y="4"/>
                </a:lnTo>
                <a:lnTo>
                  <a:pt x="139" y="0"/>
                </a:lnTo>
                <a:lnTo>
                  <a:pt x="150" y="0"/>
                </a:lnTo>
                <a:lnTo>
                  <a:pt x="158" y="4"/>
                </a:lnTo>
                <a:lnTo>
                  <a:pt x="169" y="11"/>
                </a:lnTo>
                <a:lnTo>
                  <a:pt x="169" y="11"/>
                </a:lnTo>
                <a:lnTo>
                  <a:pt x="173" y="11"/>
                </a:lnTo>
                <a:lnTo>
                  <a:pt x="173" y="11"/>
                </a:lnTo>
                <a:lnTo>
                  <a:pt x="195" y="4"/>
                </a:lnTo>
                <a:lnTo>
                  <a:pt x="195" y="4"/>
                </a:lnTo>
                <a:lnTo>
                  <a:pt x="195" y="4"/>
                </a:lnTo>
                <a:lnTo>
                  <a:pt x="195" y="4"/>
                </a:lnTo>
                <a:lnTo>
                  <a:pt x="192" y="15"/>
                </a:lnTo>
                <a:lnTo>
                  <a:pt x="180" y="26"/>
                </a:lnTo>
                <a:lnTo>
                  <a:pt x="180" y="26"/>
                </a:lnTo>
                <a:lnTo>
                  <a:pt x="203" y="22"/>
                </a:lnTo>
                <a:lnTo>
                  <a:pt x="203" y="22"/>
                </a:lnTo>
                <a:lnTo>
                  <a:pt x="203" y="22"/>
                </a:lnTo>
                <a:lnTo>
                  <a:pt x="203" y="22"/>
                </a:lnTo>
                <a:lnTo>
                  <a:pt x="195" y="30"/>
                </a:lnTo>
                <a:lnTo>
                  <a:pt x="184" y="41"/>
                </a:lnTo>
                <a:lnTo>
                  <a:pt x="184" y="41"/>
                </a:lnTo>
                <a:lnTo>
                  <a:pt x="184" y="45"/>
                </a:lnTo>
                <a:lnTo>
                  <a:pt x="184" y="45"/>
                </a:lnTo>
                <a:lnTo>
                  <a:pt x="180" y="71"/>
                </a:lnTo>
                <a:lnTo>
                  <a:pt x="180" y="71"/>
                </a:lnTo>
                <a:lnTo>
                  <a:pt x="173" y="89"/>
                </a:lnTo>
                <a:lnTo>
                  <a:pt x="165" y="104"/>
                </a:lnTo>
                <a:lnTo>
                  <a:pt x="158" y="119"/>
                </a:lnTo>
                <a:lnTo>
                  <a:pt x="143" y="133"/>
                </a:lnTo>
                <a:lnTo>
                  <a:pt x="131" y="145"/>
                </a:lnTo>
                <a:lnTo>
                  <a:pt x="113" y="156"/>
                </a:lnTo>
                <a:lnTo>
                  <a:pt x="94" y="163"/>
                </a:lnTo>
                <a:lnTo>
                  <a:pt x="75" y="167"/>
                </a:lnTo>
                <a:lnTo>
                  <a:pt x="75" y="167"/>
                </a:lnTo>
                <a:lnTo>
                  <a:pt x="64" y="167"/>
                </a:lnTo>
                <a:lnTo>
                  <a:pt x="64" y="16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10075761" y="269758"/>
            <a:ext cx="1883359" cy="635112"/>
            <a:chOff x="711438" y="576570"/>
            <a:chExt cx="2565191" cy="865041"/>
          </a:xfrm>
        </p:grpSpPr>
        <p:pic>
          <p:nvPicPr>
            <p:cNvPr id="57" name="Picture 56"/>
            <p:cNvPicPr>
              <a:picLocks noChangeAspect="1"/>
            </p:cNvPicPr>
            <p:nvPr userDrawn="1"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438" y="576570"/>
              <a:ext cx="865041" cy="865041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 userDrawn="1"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5841" y="581495"/>
              <a:ext cx="1650788" cy="855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90219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  <a:cs typeface="Arial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-1" y="131853"/>
            <a:ext cx="890943" cy="452284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1" name="Rectangle 10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IN" kern="0">
                <a:solidFill>
                  <a:prstClr val="white"/>
                </a:solidFill>
                <a:latin typeface="Calibri" panose="020F0502020204030204"/>
                <a:cs typeface="Arial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IN" kern="0">
                <a:solidFill>
                  <a:prstClr val="white"/>
                </a:solidFill>
                <a:latin typeface="Calibri" panose="020F0502020204030204"/>
                <a:cs typeface="Arial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IN" kern="0">
                <a:solidFill>
                  <a:prstClr val="white"/>
                </a:solidFill>
                <a:latin typeface="Calibri" panose="020F0502020204030204"/>
                <a:cs typeface="Arial" pitchFamily="34" charset="0"/>
              </a:endParaRPr>
            </a:p>
          </p:txBody>
        </p:sp>
      </p:grpSp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883591" y="0"/>
            <a:ext cx="11308410" cy="715991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j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 userDrawn="1"/>
        </p:nvSpPr>
        <p:spPr>
          <a:xfrm>
            <a:off x="8273952" y="6633340"/>
            <a:ext cx="23073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900">
                <a:solidFill>
                  <a:prstClr val="white"/>
                </a:solidFill>
                <a:cs typeface="Arial" pitchFamily="34" charset="0"/>
              </a:rPr>
              <a:t>©2019 Calsoft. All Rights Reserved.</a:t>
            </a:r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047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267329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7" name="Rectangle 16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925530" y="432360"/>
            <a:ext cx="11308410" cy="215003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58513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499326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grpSp>
        <p:nvGrpSpPr>
          <p:cNvPr id="16" name="Group 15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7" name="Rectangle 16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348300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grpSp>
        <p:nvGrpSpPr>
          <p:cNvPr id="16" name="Group 15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8" name="Rectangle 1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925530" y="1108075"/>
            <a:ext cx="11050570" cy="5180013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267329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925530" y="432360"/>
            <a:ext cx="11308410" cy="215003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18585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267329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7" name="Rectangle 16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925530" y="432360"/>
            <a:ext cx="11308410" cy="215003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33813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43174"/>
            <a:ext cx="518160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43174"/>
            <a:ext cx="518160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1" name="Rectangle 20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267329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925530" y="432360"/>
            <a:ext cx="11308410" cy="215003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189466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19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43174"/>
            <a:ext cx="344805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13"/>
          </p:nvPr>
        </p:nvSpPr>
        <p:spPr>
          <a:xfrm>
            <a:off x="7905750" y="1643174"/>
            <a:ext cx="344805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half" idx="14"/>
          </p:nvPr>
        </p:nvSpPr>
        <p:spPr>
          <a:xfrm>
            <a:off x="4371975" y="1643174"/>
            <a:ext cx="344805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3" name="Rectangle 22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267329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925530" y="432360"/>
            <a:ext cx="11308410" cy="215003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939729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7525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 flipH="1">
            <a:off x="5573479" y="2430435"/>
            <a:ext cx="6618521" cy="1997131"/>
            <a:chOff x="-669628" y="147863"/>
            <a:chExt cx="1498876" cy="452284"/>
          </a:xfrm>
          <a:solidFill>
            <a:srgbClr val="3EC1D5"/>
          </a:solidFill>
        </p:grpSpPr>
        <p:sp>
          <p:nvSpPr>
            <p:cNvPr id="16" name="Rectangle 15"/>
            <p:cNvSpPr/>
            <p:nvPr/>
          </p:nvSpPr>
          <p:spPr>
            <a:xfrm>
              <a:off x="-669628" y="147863"/>
              <a:ext cx="1354594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14540" y="147863"/>
              <a:ext cx="43708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85540" y="147863"/>
              <a:ext cx="43708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6305006" y="2766219"/>
            <a:ext cx="5582194" cy="1417398"/>
          </a:xfrm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3808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5421664" y="4887589"/>
            <a:ext cx="6770336" cy="1970411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 userDrawn="1"/>
        </p:nvSpPr>
        <p:spPr>
          <a:xfrm>
            <a:off x="0" y="715993"/>
            <a:ext cx="5421664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712976" y="875970"/>
            <a:ext cx="6222775" cy="377695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24D5E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9" name="Rectangle 18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3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267329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925530" y="432360"/>
            <a:ext cx="11308410" cy="215003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208809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715993"/>
            <a:ext cx="4891177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4891177" y="715992"/>
            <a:ext cx="7300823" cy="2821967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25" name="Rectangle 24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089890" y="3673783"/>
            <a:ext cx="6983427" cy="2819091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24D5E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0" name="Rectangle 19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9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267329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18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925530" y="432360"/>
            <a:ext cx="11308410" cy="215003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840189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715992"/>
            <a:ext cx="4891177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891177" y="715992"/>
            <a:ext cx="3705891" cy="5926346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731306" y="786957"/>
            <a:ext cx="3342011" cy="5705917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24D5E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267329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925530" y="432360"/>
            <a:ext cx="11308410" cy="215003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sp>
        <p:nvSpPr>
          <p:cNvPr id="3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665042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8597069" y="715992"/>
            <a:ext cx="3594932" cy="592634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715992"/>
            <a:ext cx="4891177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891177" y="715992"/>
            <a:ext cx="3705891" cy="5926346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267329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925530" y="432360"/>
            <a:ext cx="11308410" cy="215003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sp>
        <p:nvSpPr>
          <p:cNvPr id="3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994926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 userDrawn="1"/>
        </p:nvGrpSpPr>
        <p:grpSpPr>
          <a:xfrm>
            <a:off x="0" y="1326363"/>
            <a:ext cx="12192000" cy="4970155"/>
            <a:chOff x="0" y="1105124"/>
            <a:chExt cx="12192000" cy="4970155"/>
          </a:xfrm>
        </p:grpSpPr>
        <p:sp>
          <p:nvSpPr>
            <p:cNvPr id="33" name="Rectangle 32"/>
            <p:cNvSpPr/>
            <p:nvPr/>
          </p:nvSpPr>
          <p:spPr>
            <a:xfrm>
              <a:off x="0" y="1913018"/>
              <a:ext cx="12192000" cy="3454409"/>
            </a:xfrm>
            <a:prstGeom prst="rect">
              <a:avLst/>
            </a:prstGeom>
            <a:solidFill>
              <a:srgbClr val="2F5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729927" y="1105124"/>
              <a:ext cx="3018108" cy="4949989"/>
              <a:chOff x="729927" y="1353321"/>
              <a:chExt cx="3018108" cy="4949989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52" name="Rectangle 51"/>
              <p:cNvSpPr/>
              <p:nvPr/>
            </p:nvSpPr>
            <p:spPr>
              <a:xfrm>
                <a:off x="729927" y="1956703"/>
                <a:ext cx="3018108" cy="2117316"/>
              </a:xfrm>
              <a:prstGeom prst="rect">
                <a:avLst/>
              </a:prstGeom>
              <a:solidFill>
                <a:srgbClr val="8497B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29927" y="4056925"/>
                <a:ext cx="3015692" cy="224638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29927" y="1353321"/>
                <a:ext cx="3015692" cy="60829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371780" y="1110796"/>
              <a:ext cx="7194059" cy="4964483"/>
              <a:chOff x="4371780" y="1358993"/>
              <a:chExt cx="7194059" cy="4964483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48" name="Rectangle 47"/>
              <p:cNvSpPr/>
              <p:nvPr/>
            </p:nvSpPr>
            <p:spPr>
              <a:xfrm>
                <a:off x="4371780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371780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967927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7967927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</p:grpSp>
      </p:grp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489448" y="1419253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0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925530" y="432360"/>
            <a:ext cx="11308410" cy="215003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sp>
        <p:nvSpPr>
          <p:cNvPr id="31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267329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5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489448" y="3922818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9346702" y="1427612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7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9346702" y="3931177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441068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 userDrawn="1"/>
        </p:nvGrpSpPr>
        <p:grpSpPr>
          <a:xfrm>
            <a:off x="0" y="1326363"/>
            <a:ext cx="12192000" cy="4970155"/>
            <a:chOff x="0" y="1105124"/>
            <a:chExt cx="12192000" cy="4970155"/>
          </a:xfrm>
        </p:grpSpPr>
        <p:sp>
          <p:nvSpPr>
            <p:cNvPr id="33" name="Rectangle 32"/>
            <p:cNvSpPr/>
            <p:nvPr/>
          </p:nvSpPr>
          <p:spPr>
            <a:xfrm>
              <a:off x="0" y="1913018"/>
              <a:ext cx="12192000" cy="3454409"/>
            </a:xfrm>
            <a:prstGeom prst="rect">
              <a:avLst/>
            </a:prstGeom>
            <a:solidFill>
              <a:srgbClr val="2F5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729927" y="1105124"/>
              <a:ext cx="3018108" cy="4949989"/>
              <a:chOff x="729927" y="1353321"/>
              <a:chExt cx="3018108" cy="4949989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52" name="Rectangle 51"/>
              <p:cNvSpPr/>
              <p:nvPr/>
            </p:nvSpPr>
            <p:spPr>
              <a:xfrm>
                <a:off x="729927" y="1956703"/>
                <a:ext cx="3018108" cy="2117316"/>
              </a:xfrm>
              <a:prstGeom prst="rect">
                <a:avLst/>
              </a:prstGeom>
              <a:solidFill>
                <a:srgbClr val="8497B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29927" y="4056925"/>
                <a:ext cx="3015692" cy="224638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29927" y="1353321"/>
                <a:ext cx="3015692" cy="60829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371780" y="1110796"/>
              <a:ext cx="7194059" cy="4964483"/>
              <a:chOff x="4371780" y="1358993"/>
              <a:chExt cx="7194059" cy="4964483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48" name="Rectangle 47"/>
              <p:cNvSpPr/>
              <p:nvPr/>
            </p:nvSpPr>
            <p:spPr>
              <a:xfrm>
                <a:off x="4371780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371780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967927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7967927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</p:grpSp>
      </p:grp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489448" y="1419253"/>
            <a:ext cx="3376150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0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925530" y="432360"/>
            <a:ext cx="11308410" cy="215003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sp>
        <p:nvSpPr>
          <p:cNvPr id="31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267329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5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489448" y="3922818"/>
            <a:ext cx="3376150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087360" y="1427612"/>
            <a:ext cx="3376150" cy="1368367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7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8087360" y="3931177"/>
            <a:ext cx="3376150" cy="1368367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6176053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 userDrawn="1"/>
        </p:nvGrpSpPr>
        <p:grpSpPr>
          <a:xfrm>
            <a:off x="0" y="1326363"/>
            <a:ext cx="12192000" cy="4970155"/>
            <a:chOff x="0" y="1105124"/>
            <a:chExt cx="12192000" cy="4970155"/>
          </a:xfrm>
        </p:grpSpPr>
        <p:sp>
          <p:nvSpPr>
            <p:cNvPr id="33" name="Rectangle 32"/>
            <p:cNvSpPr/>
            <p:nvPr/>
          </p:nvSpPr>
          <p:spPr>
            <a:xfrm>
              <a:off x="0" y="1913018"/>
              <a:ext cx="12192000" cy="3454409"/>
            </a:xfrm>
            <a:prstGeom prst="rect">
              <a:avLst/>
            </a:prstGeom>
            <a:solidFill>
              <a:srgbClr val="2F5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729927" y="1105124"/>
              <a:ext cx="3018108" cy="4949989"/>
              <a:chOff x="729927" y="1353321"/>
              <a:chExt cx="3018108" cy="4949989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52" name="Rectangle 51"/>
              <p:cNvSpPr/>
              <p:nvPr/>
            </p:nvSpPr>
            <p:spPr>
              <a:xfrm>
                <a:off x="729927" y="1956703"/>
                <a:ext cx="3018108" cy="2117316"/>
              </a:xfrm>
              <a:prstGeom prst="rect">
                <a:avLst/>
              </a:prstGeom>
              <a:solidFill>
                <a:srgbClr val="8497B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29927" y="4056925"/>
                <a:ext cx="3015692" cy="224638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29927" y="1353321"/>
                <a:ext cx="3015692" cy="60829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371779" y="1110796"/>
              <a:ext cx="7194060" cy="4964483"/>
              <a:chOff x="4371779" y="1358993"/>
              <a:chExt cx="7194060" cy="4964483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48" name="Rectangle 47"/>
              <p:cNvSpPr/>
              <p:nvPr/>
            </p:nvSpPr>
            <p:spPr>
              <a:xfrm>
                <a:off x="4371780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371779" y="3842861"/>
                <a:ext cx="7194059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967927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489448" y="1419253"/>
            <a:ext cx="3376150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0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925530" y="432360"/>
            <a:ext cx="11308410" cy="215003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sp>
        <p:nvSpPr>
          <p:cNvPr id="31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267329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5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489448" y="3922818"/>
            <a:ext cx="6974062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087360" y="1427612"/>
            <a:ext cx="3376150" cy="1368367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93172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499326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grpSp>
        <p:nvGrpSpPr>
          <p:cNvPr id="16" name="Group 15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7" name="Rectangle 16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0241426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9767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47247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2CBEB2-ECB2-4D9D-BC51-0888D8355C36}"/>
              </a:ext>
            </a:extLst>
          </p:cNvPr>
          <p:cNvSpPr/>
          <p:nvPr/>
        </p:nvSpPr>
        <p:spPr>
          <a:xfrm>
            <a:off x="0" y="2587926"/>
            <a:ext cx="12192000" cy="2136835"/>
          </a:xfrm>
          <a:prstGeom prst="rect">
            <a:avLst/>
          </a:prstGeom>
          <a:gradFill flip="none" rotWithShape="1">
            <a:gsLst>
              <a:gs pos="0">
                <a:srgbClr val="3CBEB4">
                  <a:alpha val="76000"/>
                </a:srgbClr>
              </a:gs>
              <a:gs pos="71000">
                <a:srgbClr val="0A7DAD">
                  <a:alpha val="68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2CBEB2-ECB2-4D9D-BC51-0888D8355C36}"/>
              </a:ext>
            </a:extLst>
          </p:cNvPr>
          <p:cNvSpPr/>
          <p:nvPr/>
        </p:nvSpPr>
        <p:spPr>
          <a:xfrm>
            <a:off x="0" y="4724760"/>
            <a:ext cx="12192000" cy="2133240"/>
          </a:xfrm>
          <a:prstGeom prst="rect">
            <a:avLst/>
          </a:prstGeom>
          <a:solidFill>
            <a:srgbClr val="16183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26842" y="3475646"/>
            <a:ext cx="9138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kern="0">
                <a:solidFill>
                  <a:prstClr val="white"/>
                </a:solidFill>
              </a:rPr>
              <a:t>At the heart of Engineering Innovation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D2CBEB2-ECB2-4D9D-BC51-0888D8355C36}"/>
              </a:ext>
            </a:extLst>
          </p:cNvPr>
          <p:cNvSpPr/>
          <p:nvPr/>
        </p:nvSpPr>
        <p:spPr>
          <a:xfrm>
            <a:off x="765292" y="2074827"/>
            <a:ext cx="1003513" cy="1008911"/>
          </a:xfrm>
          <a:prstGeom prst="ellipse">
            <a:avLst/>
          </a:prstGeom>
          <a:gradFill>
            <a:gsLst>
              <a:gs pos="0">
                <a:srgbClr val="3CBEB4"/>
              </a:gs>
              <a:gs pos="99000">
                <a:srgbClr val="0090D6">
                  <a:alpha val="89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2CBEB2-ECB2-4D9D-BC51-0888D8355C36}"/>
              </a:ext>
            </a:extLst>
          </p:cNvPr>
          <p:cNvSpPr/>
          <p:nvPr/>
        </p:nvSpPr>
        <p:spPr>
          <a:xfrm>
            <a:off x="3179769" y="2074827"/>
            <a:ext cx="1003513" cy="1008911"/>
          </a:xfrm>
          <a:prstGeom prst="ellipse">
            <a:avLst/>
          </a:prstGeom>
          <a:gradFill>
            <a:gsLst>
              <a:gs pos="0">
                <a:srgbClr val="3CBEB4"/>
              </a:gs>
              <a:gs pos="99000">
                <a:srgbClr val="0090D6">
                  <a:alpha val="89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D2CBEB2-ECB2-4D9D-BC51-0888D8355C36}"/>
              </a:ext>
            </a:extLst>
          </p:cNvPr>
          <p:cNvSpPr/>
          <p:nvPr/>
        </p:nvSpPr>
        <p:spPr>
          <a:xfrm>
            <a:off x="5594246" y="2074827"/>
            <a:ext cx="1003513" cy="1008911"/>
          </a:xfrm>
          <a:prstGeom prst="ellipse">
            <a:avLst/>
          </a:prstGeom>
          <a:gradFill>
            <a:gsLst>
              <a:gs pos="0">
                <a:srgbClr val="3CBEB4"/>
              </a:gs>
              <a:gs pos="99000">
                <a:srgbClr val="0090D6">
                  <a:alpha val="89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2CBEB2-ECB2-4D9D-BC51-0888D8355C36}"/>
              </a:ext>
            </a:extLst>
          </p:cNvPr>
          <p:cNvSpPr/>
          <p:nvPr/>
        </p:nvSpPr>
        <p:spPr>
          <a:xfrm>
            <a:off x="8008723" y="2074827"/>
            <a:ext cx="1003513" cy="1008911"/>
          </a:xfrm>
          <a:prstGeom prst="ellipse">
            <a:avLst/>
          </a:prstGeom>
          <a:gradFill>
            <a:gsLst>
              <a:gs pos="0">
                <a:srgbClr val="3CBEB4"/>
              </a:gs>
              <a:gs pos="99000">
                <a:srgbClr val="0090D6">
                  <a:alpha val="89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D2CBEB2-ECB2-4D9D-BC51-0888D8355C36}"/>
              </a:ext>
            </a:extLst>
          </p:cNvPr>
          <p:cNvSpPr/>
          <p:nvPr/>
        </p:nvSpPr>
        <p:spPr>
          <a:xfrm>
            <a:off x="10423198" y="2074827"/>
            <a:ext cx="1003513" cy="1008911"/>
          </a:xfrm>
          <a:prstGeom prst="ellipse">
            <a:avLst/>
          </a:prstGeom>
          <a:gradFill>
            <a:gsLst>
              <a:gs pos="0">
                <a:srgbClr val="3CBEB4"/>
              </a:gs>
              <a:gs pos="99000">
                <a:srgbClr val="0090D6">
                  <a:alpha val="89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pic>
        <p:nvPicPr>
          <p:cNvPr id="16" name="Picture 3" descr="D:\Presentation\Thank you slide\database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232" y="2395782"/>
            <a:ext cx="443267" cy="44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D:\Presentation\Thank you slide\networ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212" y="2362206"/>
            <a:ext cx="510416" cy="51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5" descr="D:\Presentation\Thank you slide\cube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757" y="2377539"/>
            <a:ext cx="479753" cy="47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D:\Presentation\Thank you slide\cloud-computing_b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728" y="2356330"/>
            <a:ext cx="522171" cy="52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7" descr="D:\Presentation\Thank you slide\wifi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607" y="2321068"/>
            <a:ext cx="592692" cy="59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832913" y="1734081"/>
            <a:ext cx="8386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b="1" kern="0">
                <a:solidFill>
                  <a:prstClr val="white"/>
                </a:solidFill>
              </a:rPr>
              <a:t>Storage</a:t>
            </a:r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087791" y="1734081"/>
            <a:ext cx="11849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b="1" kern="0">
                <a:solidFill>
                  <a:prstClr val="white"/>
                </a:solidFill>
              </a:rPr>
              <a:t>Networking</a:t>
            </a:r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428190" y="1734081"/>
            <a:ext cx="13356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b="1" kern="0">
                <a:solidFill>
                  <a:prstClr val="white"/>
                </a:solidFill>
              </a:rPr>
              <a:t>Virtualization</a:t>
            </a:r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159208" y="1734081"/>
            <a:ext cx="6751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b="1" kern="0">
                <a:solidFill>
                  <a:prstClr val="white"/>
                </a:solidFill>
              </a:rPr>
              <a:t>Cloud</a:t>
            </a:r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0370530" y="1734081"/>
            <a:ext cx="10967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b="1" kern="0" err="1">
                <a:solidFill>
                  <a:prstClr val="white"/>
                </a:solidFill>
              </a:rPr>
              <a:t>IoT</a:t>
            </a:r>
            <a:r>
              <a:rPr lang="en-US" sz="1600" b="1" kern="0">
                <a:solidFill>
                  <a:prstClr val="white"/>
                </a:solidFill>
              </a:rPr>
              <a:t>/AI/ML</a:t>
            </a:r>
            <a:endParaRPr lang="en-US" sz="1600">
              <a:solidFill>
                <a:prstClr val="black"/>
              </a:solidFill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632152" y="5359296"/>
            <a:ext cx="11073352" cy="1084912"/>
            <a:chOff x="595363" y="5383572"/>
            <a:chExt cx="11073352" cy="1084912"/>
          </a:xfrm>
        </p:grpSpPr>
        <p:sp>
          <p:nvSpPr>
            <p:cNvPr id="26" name="Rectangle 25"/>
            <p:cNvSpPr/>
            <p:nvPr/>
          </p:nvSpPr>
          <p:spPr>
            <a:xfrm>
              <a:off x="787841" y="5383572"/>
              <a:ext cx="2282855" cy="10849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0" tIns="34290" rIns="68580" bIns="34290" anchor="ctr">
              <a:spAutoFit/>
            </a:bodyPr>
            <a:lstStyle/>
            <a:p>
              <a:pPr defTabSz="685550">
                <a:defRPr/>
              </a:pPr>
              <a:r>
                <a:rPr lang="en-US" sz="1100" b="1">
                  <a:solidFill>
                    <a:prstClr val="white"/>
                  </a:solidFill>
                  <a:latin typeface="+mn-lt"/>
                  <a:cs typeface="Calibri" pitchFamily="34" charset="0"/>
                </a:rPr>
                <a:t>United States</a:t>
              </a:r>
            </a:p>
            <a:p>
              <a:pPr defTabSz="685550">
                <a:defRPr/>
              </a:pPr>
              <a:r>
                <a:rPr lang="en-US" sz="1100">
                  <a:solidFill>
                    <a:prstClr val="white"/>
                  </a:solidFill>
                  <a:latin typeface="+mn-lt"/>
                  <a:cs typeface="Calibri" pitchFamily="34" charset="0"/>
                </a:rPr>
                <a:t>1762 Technology </a:t>
              </a:r>
            </a:p>
            <a:p>
              <a:pPr defTabSz="685550">
                <a:defRPr/>
              </a:pPr>
              <a:r>
                <a:rPr lang="en-US" sz="1100">
                  <a:solidFill>
                    <a:prstClr val="white"/>
                  </a:solidFill>
                  <a:latin typeface="+mn-lt"/>
                  <a:cs typeface="Calibri" pitchFamily="34" charset="0"/>
                </a:rPr>
                <a:t>DR STE 229,</a:t>
              </a:r>
            </a:p>
            <a:p>
              <a:pPr defTabSz="685550">
                <a:defRPr/>
              </a:pPr>
              <a:r>
                <a:rPr lang="en-US" sz="1100">
                  <a:solidFill>
                    <a:prstClr val="white"/>
                  </a:solidFill>
                  <a:latin typeface="+mn-lt"/>
                  <a:cs typeface="Calibri" pitchFamily="34" charset="0"/>
                </a:rPr>
                <a:t>San Jose, California – 95110-1385</a:t>
              </a:r>
            </a:p>
            <a:p>
              <a:pPr defTabSz="685550">
                <a:defRPr/>
              </a:pPr>
              <a:r>
                <a:rPr lang="en-US" sz="1100">
                  <a:solidFill>
                    <a:prstClr val="white"/>
                  </a:solidFill>
                  <a:latin typeface="+mn-lt"/>
                  <a:cs typeface="Calibri" pitchFamily="34" charset="0"/>
                </a:rPr>
                <a:t>United States</a:t>
              </a:r>
            </a:p>
            <a:p>
              <a:pPr defTabSz="685550">
                <a:defRPr/>
              </a:pPr>
              <a:r>
                <a:rPr lang="en-US" sz="1100" b="1" kern="0">
                  <a:solidFill>
                    <a:prstClr val="white"/>
                  </a:solidFill>
                  <a:latin typeface="+mn-lt"/>
                </a:rPr>
                <a:t>Phone: </a:t>
              </a:r>
              <a:r>
                <a:rPr lang="en-US" sz="1100">
                  <a:solidFill>
                    <a:prstClr val="white"/>
                  </a:solidFill>
                  <a:latin typeface="+mn-lt"/>
                  <a:cs typeface="Calibri" pitchFamily="34" charset="0"/>
                </a:rPr>
                <a:t>(408) 834 7086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624871" y="5383572"/>
              <a:ext cx="1791100" cy="10849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0" tIns="34290" rIns="68580" bIns="34290" anchor="ctr">
              <a:spAutoFit/>
            </a:bodyPr>
            <a:lstStyle/>
            <a:p>
              <a:pPr defTabSz="685834">
                <a:defRPr/>
              </a:pPr>
              <a:r>
                <a:rPr lang="en-US" sz="1100" b="1" kern="0">
                  <a:solidFill>
                    <a:prstClr val="white"/>
                  </a:solidFill>
                  <a:latin typeface="+mn-lt"/>
                </a:rPr>
                <a:t>Corporate Headquarter</a:t>
              </a:r>
              <a:br>
                <a:rPr lang="en-US" sz="1100" kern="0">
                  <a:solidFill>
                    <a:prstClr val="white"/>
                  </a:solidFill>
                  <a:latin typeface="+mn-lt"/>
                </a:rPr>
              </a:br>
              <a:r>
                <a:rPr lang="en-US" sz="1100" kern="0">
                  <a:solidFill>
                    <a:prstClr val="white"/>
                  </a:solidFill>
                  <a:latin typeface="+mn-lt"/>
                </a:rPr>
                <a:t>S. No 320/1/C, </a:t>
              </a:r>
            </a:p>
            <a:p>
              <a:pPr defTabSz="685834">
                <a:defRPr/>
              </a:pPr>
              <a:r>
                <a:rPr lang="en-US" sz="1100" kern="0" err="1">
                  <a:solidFill>
                    <a:prstClr val="white"/>
                  </a:solidFill>
                  <a:latin typeface="+mn-lt"/>
                </a:rPr>
                <a:t>Bavdhan</a:t>
              </a:r>
              <a:r>
                <a:rPr lang="en-US" sz="1100" kern="0">
                  <a:solidFill>
                    <a:prstClr val="white"/>
                  </a:solidFill>
                  <a:latin typeface="+mn-lt"/>
                </a:rPr>
                <a:t> (B)</a:t>
              </a:r>
              <a:br>
                <a:rPr lang="en-US" sz="1100" kern="0">
                  <a:solidFill>
                    <a:prstClr val="white"/>
                  </a:solidFill>
                  <a:latin typeface="+mn-lt"/>
                </a:rPr>
              </a:br>
              <a:r>
                <a:rPr lang="en-US" sz="1100" kern="0">
                  <a:solidFill>
                    <a:prstClr val="white"/>
                  </a:solidFill>
                  <a:latin typeface="+mn-lt"/>
                </a:rPr>
                <a:t>Tal – </a:t>
              </a:r>
              <a:r>
                <a:rPr lang="en-US" sz="1100" kern="0" err="1">
                  <a:solidFill>
                    <a:prstClr val="white"/>
                  </a:solidFill>
                  <a:latin typeface="+mn-lt"/>
                </a:rPr>
                <a:t>Mulshi</a:t>
              </a:r>
              <a:r>
                <a:rPr lang="en-US" sz="1100" kern="0">
                  <a:solidFill>
                    <a:prstClr val="white"/>
                  </a:solidFill>
                  <a:latin typeface="+mn-lt"/>
                </a:rPr>
                <a:t>,</a:t>
              </a:r>
              <a:br>
                <a:rPr lang="en-US" sz="1100" kern="0">
                  <a:solidFill>
                    <a:prstClr val="white"/>
                  </a:solidFill>
                  <a:latin typeface="+mn-lt"/>
                </a:rPr>
              </a:br>
              <a:r>
                <a:rPr lang="en-US" sz="1100" kern="0">
                  <a:solidFill>
                    <a:prstClr val="white"/>
                  </a:solidFill>
                  <a:latin typeface="+mn-lt"/>
                </a:rPr>
                <a:t>Pune – 411 021,</a:t>
              </a:r>
              <a:br>
                <a:rPr lang="en-US" sz="1100" kern="0">
                  <a:solidFill>
                    <a:prstClr val="white"/>
                  </a:solidFill>
                  <a:latin typeface="+mn-lt"/>
                </a:rPr>
              </a:br>
              <a:r>
                <a:rPr lang="en-US" sz="1100" b="1" kern="0">
                  <a:solidFill>
                    <a:prstClr val="white"/>
                  </a:solidFill>
                  <a:latin typeface="+mn-lt"/>
                </a:rPr>
                <a:t>Phone:</a:t>
              </a:r>
              <a:r>
                <a:rPr lang="en-US" sz="1100" kern="0">
                  <a:solidFill>
                    <a:prstClr val="white"/>
                  </a:solidFill>
                  <a:latin typeface="+mn-lt"/>
                </a:rPr>
                <a:t> +91 (20) 6654 4444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101663" y="5383572"/>
              <a:ext cx="2482021" cy="10849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0" tIns="34290" rIns="68580" bIns="34290" anchor="ctr">
              <a:spAutoFit/>
            </a:bodyPr>
            <a:lstStyle/>
            <a:p>
              <a:pPr defTabSz="685834">
                <a:defRPr/>
              </a:pPr>
              <a:r>
                <a:rPr lang="en-US" sz="1100" b="1" kern="0">
                  <a:solidFill>
                    <a:prstClr val="white"/>
                  </a:solidFill>
                  <a:latin typeface="+mn-lt"/>
                </a:rPr>
                <a:t>Hinjewadi (Pune, India)</a:t>
              </a:r>
            </a:p>
            <a:p>
              <a:pPr defTabSz="685834">
                <a:defRPr/>
              </a:pPr>
              <a:r>
                <a:rPr lang="en-US" sz="1100" kern="0">
                  <a:solidFill>
                    <a:prstClr val="white"/>
                  </a:solidFill>
                  <a:latin typeface="+mn-lt"/>
                </a:rPr>
                <a:t>Block Congo, Embassy </a:t>
              </a:r>
              <a:r>
                <a:rPr lang="en-US" sz="1100" kern="0" err="1">
                  <a:solidFill>
                    <a:prstClr val="white"/>
                  </a:solidFill>
                  <a:latin typeface="+mn-lt"/>
                </a:rPr>
                <a:t>Techzone</a:t>
              </a:r>
              <a:r>
                <a:rPr lang="en-US" sz="1100" kern="0">
                  <a:solidFill>
                    <a:prstClr val="white"/>
                  </a:solidFill>
                  <a:latin typeface="+mn-lt"/>
                </a:rPr>
                <a:t>, </a:t>
              </a:r>
            </a:p>
            <a:p>
              <a:pPr defTabSz="685834">
                <a:defRPr/>
              </a:pPr>
              <a:r>
                <a:rPr lang="en-US" sz="1100" kern="0">
                  <a:solidFill>
                    <a:prstClr val="white"/>
                  </a:solidFill>
                  <a:latin typeface="+mn-lt"/>
                </a:rPr>
                <a:t>Wing B, 7th  Floor, Phase II, </a:t>
              </a:r>
            </a:p>
            <a:p>
              <a:pPr defTabSz="685834">
                <a:defRPr/>
              </a:pPr>
              <a:r>
                <a:rPr lang="en-US" sz="1100" kern="0" err="1">
                  <a:solidFill>
                    <a:prstClr val="white"/>
                  </a:solidFill>
                  <a:latin typeface="+mn-lt"/>
                </a:rPr>
                <a:t>Hinjewadi</a:t>
              </a:r>
              <a:r>
                <a:rPr lang="en-US" sz="1100" kern="0">
                  <a:solidFill>
                    <a:prstClr val="white"/>
                  </a:solidFill>
                  <a:latin typeface="+mn-lt"/>
                </a:rPr>
                <a:t>,</a:t>
              </a:r>
              <a:br>
                <a:rPr lang="en-US" sz="1100" kern="0">
                  <a:solidFill>
                    <a:prstClr val="white"/>
                  </a:solidFill>
                  <a:latin typeface="+mn-lt"/>
                </a:rPr>
              </a:br>
              <a:r>
                <a:rPr lang="en-US" sz="1100" kern="0">
                  <a:solidFill>
                    <a:prstClr val="white"/>
                  </a:solidFill>
                  <a:latin typeface="+mn-lt"/>
                </a:rPr>
                <a:t>Pune – 411057,</a:t>
              </a:r>
              <a:br>
                <a:rPr lang="en-US" sz="1100" kern="0">
                  <a:solidFill>
                    <a:prstClr val="white"/>
                  </a:solidFill>
                  <a:latin typeface="+mn-lt"/>
                </a:rPr>
              </a:br>
              <a:r>
                <a:rPr lang="en-US" sz="1100" b="1" kern="0">
                  <a:solidFill>
                    <a:prstClr val="white"/>
                  </a:solidFill>
                  <a:latin typeface="+mn-lt"/>
                </a:rPr>
                <a:t>Phone: </a:t>
              </a:r>
              <a:r>
                <a:rPr lang="en-US" sz="1100" kern="0">
                  <a:solidFill>
                    <a:prstClr val="white"/>
                  </a:solidFill>
                  <a:latin typeface="+mn-lt"/>
                </a:rPr>
                <a:t> +91 (20) 6654 4444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221964" y="5383572"/>
              <a:ext cx="2446751" cy="108491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0" tIns="34290" rIns="68580" bIns="34290" anchor="ctr">
              <a:spAutoFit/>
            </a:bodyPr>
            <a:lstStyle/>
            <a:p>
              <a:pPr defTabSz="685834">
                <a:defRPr/>
              </a:pPr>
              <a:r>
                <a:rPr lang="en-US" sz="1100" b="1" kern="0">
                  <a:solidFill>
                    <a:prstClr val="white"/>
                  </a:solidFill>
                  <a:latin typeface="+mn-lt"/>
                </a:rPr>
                <a:t>Bengaluru (India)</a:t>
              </a:r>
            </a:p>
            <a:p>
              <a:pPr defTabSz="685834">
                <a:defRPr/>
              </a:pPr>
              <a:r>
                <a:rPr lang="en-US" sz="1100" kern="0">
                  <a:solidFill>
                    <a:prstClr val="white"/>
                  </a:solidFill>
                  <a:latin typeface="+mn-lt"/>
                </a:rPr>
                <a:t>1st Floor Right Wing, </a:t>
              </a:r>
              <a:br>
                <a:rPr lang="en-US" sz="1100" kern="0">
                  <a:solidFill>
                    <a:prstClr val="white"/>
                  </a:solidFill>
                  <a:latin typeface="+mn-lt"/>
                </a:rPr>
              </a:br>
              <a:r>
                <a:rPr lang="en-US" sz="1100" kern="0" err="1">
                  <a:solidFill>
                    <a:prstClr val="white"/>
                  </a:solidFill>
                  <a:latin typeface="+mn-lt"/>
                </a:rPr>
                <a:t>Shailendra</a:t>
              </a:r>
              <a:r>
                <a:rPr lang="en-US" sz="1100" kern="0">
                  <a:solidFill>
                    <a:prstClr val="white"/>
                  </a:solidFill>
                  <a:latin typeface="+mn-lt"/>
                </a:rPr>
                <a:t> Techno Park, Plot No. 116, </a:t>
              </a:r>
              <a:br>
                <a:rPr lang="en-US" sz="1100" kern="0">
                  <a:solidFill>
                    <a:prstClr val="white"/>
                  </a:solidFill>
                  <a:latin typeface="+mn-lt"/>
                </a:rPr>
              </a:br>
              <a:r>
                <a:rPr lang="en-US" sz="1100" kern="0">
                  <a:solidFill>
                    <a:prstClr val="white"/>
                  </a:solidFill>
                  <a:latin typeface="+mn-lt"/>
                </a:rPr>
                <a:t>EPIP Zone,1st Phase, White Field, </a:t>
              </a:r>
              <a:br>
                <a:rPr lang="en-US" sz="1100" kern="0">
                  <a:solidFill>
                    <a:prstClr val="white"/>
                  </a:solidFill>
                  <a:latin typeface="+mn-lt"/>
                </a:rPr>
              </a:br>
              <a:r>
                <a:rPr lang="en-US" sz="1100" kern="0">
                  <a:solidFill>
                    <a:prstClr val="white"/>
                  </a:solidFill>
                  <a:latin typeface="+mn-lt"/>
                </a:rPr>
                <a:t>Bengaluru - 560 066, Karnataka, India</a:t>
              </a:r>
            </a:p>
            <a:p>
              <a:pPr defTabSz="685834">
                <a:defRPr/>
              </a:pPr>
              <a:r>
                <a:rPr lang="en-US" sz="1100" b="1" kern="0">
                  <a:solidFill>
                    <a:prstClr val="white"/>
                  </a:solidFill>
                  <a:latin typeface="+mn-lt"/>
                </a:rPr>
                <a:t>Phone: </a:t>
              </a:r>
              <a:r>
                <a:rPr lang="en-US" sz="1100" kern="0">
                  <a:solidFill>
                    <a:prstClr val="white"/>
                  </a:solidFill>
                  <a:latin typeface="+mn-lt"/>
                </a:rPr>
                <a:t> 080 - 61979000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595363" y="5432186"/>
              <a:ext cx="192476" cy="256927"/>
              <a:chOff x="2162719" y="4249228"/>
              <a:chExt cx="257027" cy="343093"/>
            </a:xfrm>
            <a:solidFill>
              <a:srgbClr val="36B6B5"/>
            </a:solidFill>
          </p:grpSpPr>
          <p:sp>
            <p:nvSpPr>
              <p:cNvPr id="45" name="AutoShape 108"/>
              <p:cNvSpPr>
                <a:spLocks/>
              </p:cNvSpPr>
              <p:nvPr/>
            </p:nvSpPr>
            <p:spPr bwMode="auto">
              <a:xfrm>
                <a:off x="2226536" y="4313630"/>
                <a:ext cx="128807" cy="12880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00"/>
                    </a:moveTo>
                    <a:cubicBezTo>
                      <a:pt x="15764" y="1800"/>
                      <a:pt x="19800" y="5835"/>
                      <a:pt x="19800" y="10800"/>
                    </a:cubicBezTo>
                    <a:cubicBezTo>
                      <a:pt x="19800" y="15764"/>
                      <a:pt x="15764" y="19800"/>
                      <a:pt x="10800" y="19800"/>
                    </a:cubicBezTo>
                    <a:cubicBezTo>
                      <a:pt x="5835" y="19800"/>
                      <a:pt x="1800" y="15764"/>
                      <a:pt x="1800" y="10800"/>
                    </a:cubicBezTo>
                    <a:cubicBezTo>
                      <a:pt x="1800" y="5835"/>
                      <a:pt x="5835" y="1800"/>
                      <a:pt x="10800" y="1800"/>
                    </a:cubicBezTo>
                    <a:moveTo>
                      <a:pt x="10800" y="21599"/>
                    </a:moveTo>
                    <a:cubicBezTo>
                      <a:pt x="16756" y="21599"/>
                      <a:pt x="21600" y="16756"/>
                      <a:pt x="21600" y="10800"/>
                    </a:cubicBezTo>
                    <a:cubicBezTo>
                      <a:pt x="21600" y="4843"/>
                      <a:pt x="16756" y="0"/>
                      <a:pt x="10800" y="0"/>
                    </a:cubicBezTo>
                    <a:cubicBezTo>
                      <a:pt x="4843" y="0"/>
                      <a:pt x="0" y="4843"/>
                      <a:pt x="0" y="10800"/>
                    </a:cubicBezTo>
                    <a:cubicBezTo>
                      <a:pt x="0" y="16756"/>
                      <a:pt x="4843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5" tIns="19045" rIns="19045" bIns="19045" anchor="ctr"/>
              <a:lstStyle/>
              <a:p>
                <a:pPr algn="ctr" defTabSz="228555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6" name="AutoShape 109"/>
              <p:cNvSpPr>
                <a:spLocks/>
              </p:cNvSpPr>
              <p:nvPr/>
            </p:nvSpPr>
            <p:spPr bwMode="auto">
              <a:xfrm>
                <a:off x="2162719" y="4249228"/>
                <a:ext cx="257027" cy="34309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04" y="20170"/>
                    </a:moveTo>
                    <a:cubicBezTo>
                      <a:pt x="10885" y="20184"/>
                      <a:pt x="10830" y="20215"/>
                      <a:pt x="10782" y="20237"/>
                    </a:cubicBezTo>
                    <a:cubicBezTo>
                      <a:pt x="10774" y="20218"/>
                      <a:pt x="10707" y="20178"/>
                      <a:pt x="10666" y="20147"/>
                    </a:cubicBezTo>
                    <a:cubicBezTo>
                      <a:pt x="7368" y="17300"/>
                      <a:pt x="1799" y="12497"/>
                      <a:pt x="1799" y="8101"/>
                    </a:cubicBezTo>
                    <a:cubicBezTo>
                      <a:pt x="1799" y="4378"/>
                      <a:pt x="5838" y="1350"/>
                      <a:pt x="10800" y="1350"/>
                    </a:cubicBezTo>
                    <a:cubicBezTo>
                      <a:pt x="15762" y="1350"/>
                      <a:pt x="19800" y="4378"/>
                      <a:pt x="19800" y="8101"/>
                    </a:cubicBezTo>
                    <a:cubicBezTo>
                      <a:pt x="19800" y="12497"/>
                      <a:pt x="14231" y="17300"/>
                      <a:pt x="10904" y="20170"/>
                    </a:cubicBezTo>
                    <a:moveTo>
                      <a:pt x="10800" y="0"/>
                    </a:moveTo>
                    <a:cubicBezTo>
                      <a:pt x="4844" y="0"/>
                      <a:pt x="0" y="3588"/>
                      <a:pt x="0" y="8101"/>
                    </a:cubicBezTo>
                    <a:cubicBezTo>
                      <a:pt x="0" y="12826"/>
                      <a:pt x="5400" y="17660"/>
                      <a:pt x="9337" y="21056"/>
                    </a:cubicBezTo>
                    <a:cubicBezTo>
                      <a:pt x="9352" y="21070"/>
                      <a:pt x="9984" y="21599"/>
                      <a:pt x="10766" y="21599"/>
                    </a:cubicBezTo>
                    <a:lnTo>
                      <a:pt x="10834" y="21599"/>
                    </a:lnTo>
                    <a:cubicBezTo>
                      <a:pt x="11615" y="21599"/>
                      <a:pt x="12247" y="21070"/>
                      <a:pt x="12262" y="21056"/>
                    </a:cubicBezTo>
                    <a:cubicBezTo>
                      <a:pt x="16200" y="17660"/>
                      <a:pt x="21599" y="12826"/>
                      <a:pt x="21599" y="8101"/>
                    </a:cubicBezTo>
                    <a:cubicBezTo>
                      <a:pt x="21599" y="3588"/>
                      <a:pt x="16755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5" tIns="19045" rIns="19045" bIns="19045" anchor="ctr"/>
              <a:lstStyle/>
              <a:p>
                <a:pPr algn="ctr" defTabSz="228555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3412522" y="5432186"/>
              <a:ext cx="192476" cy="256927"/>
              <a:chOff x="2162719" y="4249228"/>
              <a:chExt cx="257027" cy="343093"/>
            </a:xfrm>
            <a:solidFill>
              <a:srgbClr val="36B6B5"/>
            </a:solidFill>
          </p:grpSpPr>
          <p:sp>
            <p:nvSpPr>
              <p:cNvPr id="43" name="AutoShape 108"/>
              <p:cNvSpPr>
                <a:spLocks/>
              </p:cNvSpPr>
              <p:nvPr/>
            </p:nvSpPr>
            <p:spPr bwMode="auto">
              <a:xfrm>
                <a:off x="2226536" y="4313630"/>
                <a:ext cx="128807" cy="12880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00"/>
                    </a:moveTo>
                    <a:cubicBezTo>
                      <a:pt x="15764" y="1800"/>
                      <a:pt x="19800" y="5835"/>
                      <a:pt x="19800" y="10800"/>
                    </a:cubicBezTo>
                    <a:cubicBezTo>
                      <a:pt x="19800" y="15764"/>
                      <a:pt x="15764" y="19800"/>
                      <a:pt x="10800" y="19800"/>
                    </a:cubicBezTo>
                    <a:cubicBezTo>
                      <a:pt x="5835" y="19800"/>
                      <a:pt x="1800" y="15764"/>
                      <a:pt x="1800" y="10800"/>
                    </a:cubicBezTo>
                    <a:cubicBezTo>
                      <a:pt x="1800" y="5835"/>
                      <a:pt x="5835" y="1800"/>
                      <a:pt x="10800" y="1800"/>
                    </a:cubicBezTo>
                    <a:moveTo>
                      <a:pt x="10800" y="21599"/>
                    </a:moveTo>
                    <a:cubicBezTo>
                      <a:pt x="16756" y="21599"/>
                      <a:pt x="21600" y="16756"/>
                      <a:pt x="21600" y="10800"/>
                    </a:cubicBezTo>
                    <a:cubicBezTo>
                      <a:pt x="21600" y="4843"/>
                      <a:pt x="16756" y="0"/>
                      <a:pt x="10800" y="0"/>
                    </a:cubicBezTo>
                    <a:cubicBezTo>
                      <a:pt x="4843" y="0"/>
                      <a:pt x="0" y="4843"/>
                      <a:pt x="0" y="10800"/>
                    </a:cubicBezTo>
                    <a:cubicBezTo>
                      <a:pt x="0" y="16756"/>
                      <a:pt x="4843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5" tIns="19045" rIns="19045" bIns="19045" anchor="ctr"/>
              <a:lstStyle/>
              <a:p>
                <a:pPr algn="ctr" defTabSz="228555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4" name="AutoShape 109"/>
              <p:cNvSpPr>
                <a:spLocks/>
              </p:cNvSpPr>
              <p:nvPr/>
            </p:nvSpPr>
            <p:spPr bwMode="auto">
              <a:xfrm>
                <a:off x="2162719" y="4249228"/>
                <a:ext cx="257027" cy="34309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04" y="20170"/>
                    </a:moveTo>
                    <a:cubicBezTo>
                      <a:pt x="10885" y="20184"/>
                      <a:pt x="10830" y="20215"/>
                      <a:pt x="10782" y="20237"/>
                    </a:cubicBezTo>
                    <a:cubicBezTo>
                      <a:pt x="10774" y="20218"/>
                      <a:pt x="10707" y="20178"/>
                      <a:pt x="10666" y="20147"/>
                    </a:cubicBezTo>
                    <a:cubicBezTo>
                      <a:pt x="7368" y="17300"/>
                      <a:pt x="1799" y="12497"/>
                      <a:pt x="1799" y="8101"/>
                    </a:cubicBezTo>
                    <a:cubicBezTo>
                      <a:pt x="1799" y="4378"/>
                      <a:pt x="5838" y="1350"/>
                      <a:pt x="10800" y="1350"/>
                    </a:cubicBezTo>
                    <a:cubicBezTo>
                      <a:pt x="15762" y="1350"/>
                      <a:pt x="19800" y="4378"/>
                      <a:pt x="19800" y="8101"/>
                    </a:cubicBezTo>
                    <a:cubicBezTo>
                      <a:pt x="19800" y="12497"/>
                      <a:pt x="14231" y="17300"/>
                      <a:pt x="10904" y="20170"/>
                    </a:cubicBezTo>
                    <a:moveTo>
                      <a:pt x="10800" y="0"/>
                    </a:moveTo>
                    <a:cubicBezTo>
                      <a:pt x="4844" y="0"/>
                      <a:pt x="0" y="3588"/>
                      <a:pt x="0" y="8101"/>
                    </a:cubicBezTo>
                    <a:cubicBezTo>
                      <a:pt x="0" y="12826"/>
                      <a:pt x="5400" y="17660"/>
                      <a:pt x="9337" y="21056"/>
                    </a:cubicBezTo>
                    <a:cubicBezTo>
                      <a:pt x="9352" y="21070"/>
                      <a:pt x="9984" y="21599"/>
                      <a:pt x="10766" y="21599"/>
                    </a:cubicBezTo>
                    <a:lnTo>
                      <a:pt x="10834" y="21599"/>
                    </a:lnTo>
                    <a:cubicBezTo>
                      <a:pt x="11615" y="21599"/>
                      <a:pt x="12247" y="21070"/>
                      <a:pt x="12262" y="21056"/>
                    </a:cubicBezTo>
                    <a:cubicBezTo>
                      <a:pt x="16200" y="17660"/>
                      <a:pt x="21599" y="12826"/>
                      <a:pt x="21599" y="8101"/>
                    </a:cubicBezTo>
                    <a:cubicBezTo>
                      <a:pt x="21599" y="3588"/>
                      <a:pt x="16755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5" tIns="19045" rIns="19045" bIns="19045" anchor="ctr"/>
              <a:lstStyle/>
              <a:p>
                <a:pPr algn="ctr" defTabSz="228555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5906901" y="5432186"/>
              <a:ext cx="192476" cy="256927"/>
              <a:chOff x="2162719" y="4249228"/>
              <a:chExt cx="257027" cy="343093"/>
            </a:xfrm>
            <a:solidFill>
              <a:srgbClr val="36B6B5"/>
            </a:solidFill>
          </p:grpSpPr>
          <p:sp>
            <p:nvSpPr>
              <p:cNvPr id="41" name="AutoShape 108"/>
              <p:cNvSpPr>
                <a:spLocks/>
              </p:cNvSpPr>
              <p:nvPr/>
            </p:nvSpPr>
            <p:spPr bwMode="auto">
              <a:xfrm>
                <a:off x="2226536" y="4313630"/>
                <a:ext cx="128807" cy="12880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00"/>
                    </a:moveTo>
                    <a:cubicBezTo>
                      <a:pt x="15764" y="1800"/>
                      <a:pt x="19800" y="5835"/>
                      <a:pt x="19800" y="10800"/>
                    </a:cubicBezTo>
                    <a:cubicBezTo>
                      <a:pt x="19800" y="15764"/>
                      <a:pt x="15764" y="19800"/>
                      <a:pt x="10800" y="19800"/>
                    </a:cubicBezTo>
                    <a:cubicBezTo>
                      <a:pt x="5835" y="19800"/>
                      <a:pt x="1800" y="15764"/>
                      <a:pt x="1800" y="10800"/>
                    </a:cubicBezTo>
                    <a:cubicBezTo>
                      <a:pt x="1800" y="5835"/>
                      <a:pt x="5835" y="1800"/>
                      <a:pt x="10800" y="1800"/>
                    </a:cubicBezTo>
                    <a:moveTo>
                      <a:pt x="10800" y="21599"/>
                    </a:moveTo>
                    <a:cubicBezTo>
                      <a:pt x="16756" y="21599"/>
                      <a:pt x="21600" y="16756"/>
                      <a:pt x="21600" y="10800"/>
                    </a:cubicBezTo>
                    <a:cubicBezTo>
                      <a:pt x="21600" y="4843"/>
                      <a:pt x="16756" y="0"/>
                      <a:pt x="10800" y="0"/>
                    </a:cubicBezTo>
                    <a:cubicBezTo>
                      <a:pt x="4843" y="0"/>
                      <a:pt x="0" y="4843"/>
                      <a:pt x="0" y="10800"/>
                    </a:cubicBezTo>
                    <a:cubicBezTo>
                      <a:pt x="0" y="16756"/>
                      <a:pt x="4843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5" tIns="19045" rIns="19045" bIns="19045" anchor="ctr"/>
              <a:lstStyle/>
              <a:p>
                <a:pPr algn="ctr" defTabSz="228555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2" name="AutoShape 109"/>
              <p:cNvSpPr>
                <a:spLocks/>
              </p:cNvSpPr>
              <p:nvPr/>
            </p:nvSpPr>
            <p:spPr bwMode="auto">
              <a:xfrm>
                <a:off x="2162719" y="4249228"/>
                <a:ext cx="257027" cy="34309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04" y="20170"/>
                    </a:moveTo>
                    <a:cubicBezTo>
                      <a:pt x="10885" y="20184"/>
                      <a:pt x="10830" y="20215"/>
                      <a:pt x="10782" y="20237"/>
                    </a:cubicBezTo>
                    <a:cubicBezTo>
                      <a:pt x="10774" y="20218"/>
                      <a:pt x="10707" y="20178"/>
                      <a:pt x="10666" y="20147"/>
                    </a:cubicBezTo>
                    <a:cubicBezTo>
                      <a:pt x="7368" y="17300"/>
                      <a:pt x="1799" y="12497"/>
                      <a:pt x="1799" y="8101"/>
                    </a:cubicBezTo>
                    <a:cubicBezTo>
                      <a:pt x="1799" y="4378"/>
                      <a:pt x="5838" y="1350"/>
                      <a:pt x="10800" y="1350"/>
                    </a:cubicBezTo>
                    <a:cubicBezTo>
                      <a:pt x="15762" y="1350"/>
                      <a:pt x="19800" y="4378"/>
                      <a:pt x="19800" y="8101"/>
                    </a:cubicBezTo>
                    <a:cubicBezTo>
                      <a:pt x="19800" y="12497"/>
                      <a:pt x="14231" y="17300"/>
                      <a:pt x="10904" y="20170"/>
                    </a:cubicBezTo>
                    <a:moveTo>
                      <a:pt x="10800" y="0"/>
                    </a:moveTo>
                    <a:cubicBezTo>
                      <a:pt x="4844" y="0"/>
                      <a:pt x="0" y="3588"/>
                      <a:pt x="0" y="8101"/>
                    </a:cubicBezTo>
                    <a:cubicBezTo>
                      <a:pt x="0" y="12826"/>
                      <a:pt x="5400" y="17660"/>
                      <a:pt x="9337" y="21056"/>
                    </a:cubicBezTo>
                    <a:cubicBezTo>
                      <a:pt x="9352" y="21070"/>
                      <a:pt x="9984" y="21599"/>
                      <a:pt x="10766" y="21599"/>
                    </a:cubicBezTo>
                    <a:lnTo>
                      <a:pt x="10834" y="21599"/>
                    </a:lnTo>
                    <a:cubicBezTo>
                      <a:pt x="11615" y="21599"/>
                      <a:pt x="12247" y="21070"/>
                      <a:pt x="12262" y="21056"/>
                    </a:cubicBezTo>
                    <a:cubicBezTo>
                      <a:pt x="16200" y="17660"/>
                      <a:pt x="21599" y="12826"/>
                      <a:pt x="21599" y="8101"/>
                    </a:cubicBezTo>
                    <a:cubicBezTo>
                      <a:pt x="21599" y="3588"/>
                      <a:pt x="16755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5" tIns="19045" rIns="19045" bIns="19045" anchor="ctr"/>
              <a:lstStyle/>
              <a:p>
                <a:pPr algn="ctr" defTabSz="228555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9009616" y="5432186"/>
              <a:ext cx="192476" cy="256927"/>
              <a:chOff x="2162719" y="4249228"/>
              <a:chExt cx="257027" cy="343093"/>
            </a:xfrm>
            <a:solidFill>
              <a:srgbClr val="36B6B5"/>
            </a:solidFill>
          </p:grpSpPr>
          <p:sp>
            <p:nvSpPr>
              <p:cNvPr id="39" name="AutoShape 108"/>
              <p:cNvSpPr>
                <a:spLocks/>
              </p:cNvSpPr>
              <p:nvPr/>
            </p:nvSpPr>
            <p:spPr bwMode="auto">
              <a:xfrm>
                <a:off x="2226536" y="4313630"/>
                <a:ext cx="128807" cy="12880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00"/>
                    </a:moveTo>
                    <a:cubicBezTo>
                      <a:pt x="15764" y="1800"/>
                      <a:pt x="19800" y="5835"/>
                      <a:pt x="19800" y="10800"/>
                    </a:cubicBezTo>
                    <a:cubicBezTo>
                      <a:pt x="19800" y="15764"/>
                      <a:pt x="15764" y="19800"/>
                      <a:pt x="10800" y="19800"/>
                    </a:cubicBezTo>
                    <a:cubicBezTo>
                      <a:pt x="5835" y="19800"/>
                      <a:pt x="1800" y="15764"/>
                      <a:pt x="1800" y="10800"/>
                    </a:cubicBezTo>
                    <a:cubicBezTo>
                      <a:pt x="1800" y="5835"/>
                      <a:pt x="5835" y="1800"/>
                      <a:pt x="10800" y="1800"/>
                    </a:cubicBezTo>
                    <a:moveTo>
                      <a:pt x="10800" y="21599"/>
                    </a:moveTo>
                    <a:cubicBezTo>
                      <a:pt x="16756" y="21599"/>
                      <a:pt x="21600" y="16756"/>
                      <a:pt x="21600" y="10800"/>
                    </a:cubicBezTo>
                    <a:cubicBezTo>
                      <a:pt x="21600" y="4843"/>
                      <a:pt x="16756" y="0"/>
                      <a:pt x="10800" y="0"/>
                    </a:cubicBezTo>
                    <a:cubicBezTo>
                      <a:pt x="4843" y="0"/>
                      <a:pt x="0" y="4843"/>
                      <a:pt x="0" y="10800"/>
                    </a:cubicBezTo>
                    <a:cubicBezTo>
                      <a:pt x="0" y="16756"/>
                      <a:pt x="4843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5" tIns="19045" rIns="19045" bIns="19045" anchor="ctr"/>
              <a:lstStyle/>
              <a:p>
                <a:pPr algn="ctr" defTabSz="228555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0" name="AutoShape 109"/>
              <p:cNvSpPr>
                <a:spLocks/>
              </p:cNvSpPr>
              <p:nvPr/>
            </p:nvSpPr>
            <p:spPr bwMode="auto">
              <a:xfrm>
                <a:off x="2162719" y="4249228"/>
                <a:ext cx="257027" cy="34309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04" y="20170"/>
                    </a:moveTo>
                    <a:cubicBezTo>
                      <a:pt x="10885" y="20184"/>
                      <a:pt x="10830" y="20215"/>
                      <a:pt x="10782" y="20237"/>
                    </a:cubicBezTo>
                    <a:cubicBezTo>
                      <a:pt x="10774" y="20218"/>
                      <a:pt x="10707" y="20178"/>
                      <a:pt x="10666" y="20147"/>
                    </a:cubicBezTo>
                    <a:cubicBezTo>
                      <a:pt x="7368" y="17300"/>
                      <a:pt x="1799" y="12497"/>
                      <a:pt x="1799" y="8101"/>
                    </a:cubicBezTo>
                    <a:cubicBezTo>
                      <a:pt x="1799" y="4378"/>
                      <a:pt x="5838" y="1350"/>
                      <a:pt x="10800" y="1350"/>
                    </a:cubicBezTo>
                    <a:cubicBezTo>
                      <a:pt x="15762" y="1350"/>
                      <a:pt x="19800" y="4378"/>
                      <a:pt x="19800" y="8101"/>
                    </a:cubicBezTo>
                    <a:cubicBezTo>
                      <a:pt x="19800" y="12497"/>
                      <a:pt x="14231" y="17300"/>
                      <a:pt x="10904" y="20170"/>
                    </a:cubicBezTo>
                    <a:moveTo>
                      <a:pt x="10800" y="0"/>
                    </a:moveTo>
                    <a:cubicBezTo>
                      <a:pt x="4844" y="0"/>
                      <a:pt x="0" y="3588"/>
                      <a:pt x="0" y="8101"/>
                    </a:cubicBezTo>
                    <a:cubicBezTo>
                      <a:pt x="0" y="12826"/>
                      <a:pt x="5400" y="17660"/>
                      <a:pt x="9337" y="21056"/>
                    </a:cubicBezTo>
                    <a:cubicBezTo>
                      <a:pt x="9352" y="21070"/>
                      <a:pt x="9984" y="21599"/>
                      <a:pt x="10766" y="21599"/>
                    </a:cubicBezTo>
                    <a:lnTo>
                      <a:pt x="10834" y="21599"/>
                    </a:lnTo>
                    <a:cubicBezTo>
                      <a:pt x="11615" y="21599"/>
                      <a:pt x="12247" y="21070"/>
                      <a:pt x="12262" y="21056"/>
                    </a:cubicBezTo>
                    <a:cubicBezTo>
                      <a:pt x="16200" y="17660"/>
                      <a:pt x="21599" y="12826"/>
                      <a:pt x="21599" y="8101"/>
                    </a:cubicBezTo>
                    <a:cubicBezTo>
                      <a:pt x="21599" y="3588"/>
                      <a:pt x="16755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45" tIns="19045" rIns="19045" bIns="19045" anchor="ctr"/>
              <a:lstStyle/>
              <a:p>
                <a:pPr algn="ctr" defTabSz="228555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4" name="Group 3"/>
          <p:cNvGrpSpPr/>
          <p:nvPr userDrawn="1"/>
        </p:nvGrpSpPr>
        <p:grpSpPr>
          <a:xfrm>
            <a:off x="3333058" y="4226681"/>
            <a:ext cx="5525885" cy="307777"/>
            <a:chOff x="3407722" y="4283325"/>
            <a:chExt cx="5525885" cy="307777"/>
          </a:xfrm>
        </p:grpSpPr>
        <p:grpSp>
          <p:nvGrpSpPr>
            <p:cNvPr id="34" name="Group 33"/>
            <p:cNvGrpSpPr/>
            <p:nvPr/>
          </p:nvGrpSpPr>
          <p:grpSpPr>
            <a:xfrm>
              <a:off x="3407722" y="4283325"/>
              <a:ext cx="5525885" cy="307777"/>
              <a:chOff x="3381339" y="6304003"/>
              <a:chExt cx="5525885" cy="307777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3659317" y="6304003"/>
                <a:ext cx="170912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34">
                  <a:defRPr/>
                </a:pPr>
                <a:r>
                  <a:rPr lang="en-US" sz="1400" b="1" kern="0">
                    <a:solidFill>
                      <a:prstClr val="white"/>
                    </a:solidFill>
                  </a:rPr>
                  <a:t>www.calsoftinc.com</a:t>
                </a: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6529765" y="6304003"/>
                <a:ext cx="2377459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34">
                  <a:defRPr/>
                </a:pPr>
                <a:r>
                  <a:rPr lang="en-US" sz="1400" b="1" kern="0">
                    <a:solidFill>
                      <a:prstClr val="white"/>
                    </a:solidFill>
                  </a:rPr>
                  <a:t>marketing@calsoftinc.com</a:t>
                </a:r>
              </a:p>
            </p:txBody>
          </p:sp>
          <p:sp>
            <p:nvSpPr>
              <p:cNvPr id="37" name="Freeform 164"/>
              <p:cNvSpPr>
                <a:spLocks noEditPoints="1"/>
              </p:cNvSpPr>
              <p:nvPr/>
            </p:nvSpPr>
            <p:spPr bwMode="auto">
              <a:xfrm>
                <a:off x="3381339" y="6318538"/>
                <a:ext cx="278706" cy="278706"/>
              </a:xfrm>
              <a:custGeom>
                <a:avLst/>
                <a:gdLst>
                  <a:gd name="T0" fmla="*/ 21 w 29"/>
                  <a:gd name="T1" fmla="*/ 25 h 29"/>
                  <a:gd name="T2" fmla="*/ 19 w 29"/>
                  <a:gd name="T3" fmla="*/ 24 h 29"/>
                  <a:gd name="T4" fmla="*/ 19 w 29"/>
                  <a:gd name="T5" fmla="*/ 23 h 29"/>
                  <a:gd name="T6" fmla="*/ 20 w 29"/>
                  <a:gd name="T7" fmla="*/ 23 h 29"/>
                  <a:gd name="T8" fmla="*/ 23 w 29"/>
                  <a:gd name="T9" fmla="*/ 23 h 29"/>
                  <a:gd name="T10" fmla="*/ 24 w 29"/>
                  <a:gd name="T11" fmla="*/ 17 h 29"/>
                  <a:gd name="T12" fmla="*/ 19 w 29"/>
                  <a:gd name="T13" fmla="*/ 21 h 29"/>
                  <a:gd name="T14" fmla="*/ 17 w 29"/>
                  <a:gd name="T15" fmla="*/ 21 h 29"/>
                  <a:gd name="T16" fmla="*/ 19 w 29"/>
                  <a:gd name="T17" fmla="*/ 18 h 29"/>
                  <a:gd name="T18" fmla="*/ 14 w 29"/>
                  <a:gd name="T19" fmla="*/ 21 h 29"/>
                  <a:gd name="T20" fmla="*/ 10 w 29"/>
                  <a:gd name="T21" fmla="*/ 19 h 29"/>
                  <a:gd name="T22" fmla="*/ 3 w 29"/>
                  <a:gd name="T23" fmla="*/ 21 h 29"/>
                  <a:gd name="T24" fmla="*/ 9 w 29"/>
                  <a:gd name="T25" fmla="*/ 26 h 29"/>
                  <a:gd name="T26" fmla="*/ 14 w 29"/>
                  <a:gd name="T27" fmla="*/ 25 h 29"/>
                  <a:gd name="T28" fmla="*/ 14 w 29"/>
                  <a:gd name="T29" fmla="*/ 27 h 29"/>
                  <a:gd name="T30" fmla="*/ 23 w 29"/>
                  <a:gd name="T31" fmla="*/ 8 h 29"/>
                  <a:gd name="T32" fmla="*/ 18 w 29"/>
                  <a:gd name="T33" fmla="*/ 8 h 29"/>
                  <a:gd name="T34" fmla="*/ 7 w 29"/>
                  <a:gd name="T35" fmla="*/ 15 h 29"/>
                  <a:gd name="T36" fmla="*/ 7 w 29"/>
                  <a:gd name="T37" fmla="*/ 11 h 29"/>
                  <a:gd name="T38" fmla="*/ 7 w 29"/>
                  <a:gd name="T39" fmla="*/ 15 h 29"/>
                  <a:gd name="T40" fmla="*/ 14 w 29"/>
                  <a:gd name="T41" fmla="*/ 23 h 29"/>
                  <a:gd name="T42" fmla="*/ 18 w 29"/>
                  <a:gd name="T43" fmla="*/ 23 h 29"/>
                  <a:gd name="T44" fmla="*/ 2 w 29"/>
                  <a:gd name="T45" fmla="*/ 18 h 29"/>
                  <a:gd name="T46" fmla="*/ 4 w 29"/>
                  <a:gd name="T47" fmla="*/ 8 h 29"/>
                  <a:gd name="T48" fmla="*/ 6 w 29"/>
                  <a:gd name="T49" fmla="*/ 10 h 29"/>
                  <a:gd name="T50" fmla="*/ 7 w 29"/>
                  <a:gd name="T51" fmla="*/ 10 h 29"/>
                  <a:gd name="T52" fmla="*/ 12 w 29"/>
                  <a:gd name="T53" fmla="*/ 9 h 29"/>
                  <a:gd name="T54" fmla="*/ 9 w 29"/>
                  <a:gd name="T55" fmla="*/ 11 h 29"/>
                  <a:gd name="T56" fmla="*/ 12 w 29"/>
                  <a:gd name="T57" fmla="*/ 10 h 29"/>
                  <a:gd name="T58" fmla="*/ 17 w 29"/>
                  <a:gd name="T59" fmla="*/ 11 h 29"/>
                  <a:gd name="T60" fmla="*/ 19 w 29"/>
                  <a:gd name="T61" fmla="*/ 17 h 29"/>
                  <a:gd name="T62" fmla="*/ 11 w 29"/>
                  <a:gd name="T63" fmla="*/ 18 h 29"/>
                  <a:gd name="T64" fmla="*/ 9 w 29"/>
                  <a:gd name="T65" fmla="*/ 15 h 29"/>
                  <a:gd name="T66" fmla="*/ 9 w 29"/>
                  <a:gd name="T67" fmla="*/ 18 h 29"/>
                  <a:gd name="T68" fmla="*/ 6 w 29"/>
                  <a:gd name="T69" fmla="*/ 15 h 29"/>
                  <a:gd name="T70" fmla="*/ 3 w 29"/>
                  <a:gd name="T71" fmla="*/ 18 h 29"/>
                  <a:gd name="T72" fmla="*/ 2 w 29"/>
                  <a:gd name="T73" fmla="*/ 18 h 29"/>
                  <a:gd name="T74" fmla="*/ 21 w 29"/>
                  <a:gd name="T75" fmla="*/ 15 h 29"/>
                  <a:gd name="T76" fmla="*/ 21 w 29"/>
                  <a:gd name="T77" fmla="*/ 17 h 29"/>
                  <a:gd name="T78" fmla="*/ 22 w 29"/>
                  <a:gd name="T79" fmla="*/ 13 h 29"/>
                  <a:gd name="T80" fmla="*/ 21 w 29"/>
                  <a:gd name="T81" fmla="*/ 10 h 29"/>
                  <a:gd name="T82" fmla="*/ 17 w 29"/>
                  <a:gd name="T83" fmla="*/ 10 h 29"/>
                  <a:gd name="T84" fmla="*/ 18 w 29"/>
                  <a:gd name="T85" fmla="*/ 8 h 29"/>
                  <a:gd name="T86" fmla="*/ 18 w 29"/>
                  <a:gd name="T87" fmla="*/ 7 h 29"/>
                  <a:gd name="T88" fmla="*/ 7 w 29"/>
                  <a:gd name="T89" fmla="*/ 7 h 29"/>
                  <a:gd name="T90" fmla="*/ 14 w 29"/>
                  <a:gd name="T91" fmla="*/ 2 h 29"/>
                  <a:gd name="T92" fmla="*/ 19 w 29"/>
                  <a:gd name="T93" fmla="*/ 5 h 29"/>
                  <a:gd name="T94" fmla="*/ 18 w 29"/>
                  <a:gd name="T95" fmla="*/ 2 h 29"/>
                  <a:gd name="T96" fmla="*/ 24 w 29"/>
                  <a:gd name="T97" fmla="*/ 7 h 29"/>
                  <a:gd name="T98" fmla="*/ 23 w 29"/>
                  <a:gd name="T99" fmla="*/ 8 h 29"/>
                  <a:gd name="T100" fmla="*/ 25 w 29"/>
                  <a:gd name="T101" fmla="*/ 8 h 29"/>
                  <a:gd name="T102" fmla="*/ 24 w 29"/>
                  <a:gd name="T103" fmla="*/ 15 h 29"/>
                  <a:gd name="T104" fmla="*/ 27 w 29"/>
                  <a:gd name="T105" fmla="*/ 14 h 29"/>
                  <a:gd name="T106" fmla="*/ 24 w 29"/>
                  <a:gd name="T107" fmla="*/ 16 h 29"/>
                  <a:gd name="T108" fmla="*/ 3 w 29"/>
                  <a:gd name="T109" fmla="*/ 19 h 29"/>
                  <a:gd name="T110" fmla="*/ 3 w 29"/>
                  <a:gd name="T111" fmla="*/ 20 h 29"/>
                  <a:gd name="T112" fmla="*/ 4 w 29"/>
                  <a:gd name="T113" fmla="*/ 7 h 29"/>
                  <a:gd name="T114" fmla="*/ 6 w 29"/>
                  <a:gd name="T115" fmla="*/ 5 h 29"/>
                  <a:gd name="T116" fmla="*/ 4 w 29"/>
                  <a:gd name="T117" fmla="*/ 7 h 29"/>
                  <a:gd name="T118" fmla="*/ 14 w 29"/>
                  <a:gd name="T119" fmla="*/ 29 h 29"/>
                  <a:gd name="T120" fmla="*/ 0 w 29"/>
                  <a:gd name="T121" fmla="*/ 14 h 29"/>
                  <a:gd name="T122" fmla="*/ 14 w 29"/>
                  <a:gd name="T123" fmla="*/ 0 h 29"/>
                  <a:gd name="T124" fmla="*/ 29 w 29"/>
                  <a:gd name="T125" fmla="*/ 1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9" h="29">
                    <a:moveTo>
                      <a:pt x="14" y="27"/>
                    </a:moveTo>
                    <a:cubicBezTo>
                      <a:pt x="17" y="27"/>
                      <a:pt x="19" y="26"/>
                      <a:pt x="21" y="25"/>
                    </a:cubicBezTo>
                    <a:cubicBezTo>
                      <a:pt x="21" y="25"/>
                      <a:pt x="20" y="25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8" y="24"/>
                    </a:cubicBezTo>
                    <a:cubicBezTo>
                      <a:pt x="18" y="24"/>
                      <a:pt x="19" y="24"/>
                      <a:pt x="19" y="23"/>
                    </a:cubicBezTo>
                    <a:cubicBezTo>
                      <a:pt x="19" y="23"/>
                      <a:pt x="19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4"/>
                      <a:pt x="21" y="24"/>
                      <a:pt x="22" y="24"/>
                    </a:cubicBezTo>
                    <a:cubicBezTo>
                      <a:pt x="23" y="24"/>
                      <a:pt x="23" y="23"/>
                      <a:pt x="23" y="23"/>
                    </a:cubicBezTo>
                    <a:cubicBezTo>
                      <a:pt x="24" y="22"/>
                      <a:pt x="25" y="21"/>
                      <a:pt x="25" y="20"/>
                    </a:cubicBezTo>
                    <a:cubicBezTo>
                      <a:pt x="25" y="19"/>
                      <a:pt x="24" y="18"/>
                      <a:pt x="24" y="17"/>
                    </a:cubicBezTo>
                    <a:cubicBezTo>
                      <a:pt x="23" y="17"/>
                      <a:pt x="21" y="18"/>
                      <a:pt x="20" y="18"/>
                    </a:cubicBezTo>
                    <a:cubicBezTo>
                      <a:pt x="20" y="19"/>
                      <a:pt x="19" y="20"/>
                      <a:pt x="19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1"/>
                      <a:pt x="18" y="21"/>
                      <a:pt x="17" y="21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9" y="19"/>
                      <a:pt x="19" y="18"/>
                    </a:cubicBezTo>
                    <a:cubicBezTo>
                      <a:pt x="17" y="19"/>
                      <a:pt x="14" y="19"/>
                      <a:pt x="12" y="19"/>
                    </a:cubicBezTo>
                    <a:cubicBezTo>
                      <a:pt x="12" y="20"/>
                      <a:pt x="13" y="21"/>
                      <a:pt x="14" y="21"/>
                    </a:cubicBezTo>
                    <a:cubicBezTo>
                      <a:pt x="14" y="21"/>
                      <a:pt x="13" y="22"/>
                      <a:pt x="13" y="22"/>
                    </a:cubicBezTo>
                    <a:cubicBezTo>
                      <a:pt x="12" y="21"/>
                      <a:pt x="11" y="20"/>
                      <a:pt x="10" y="19"/>
                    </a:cubicBezTo>
                    <a:cubicBezTo>
                      <a:pt x="8" y="19"/>
                      <a:pt x="6" y="19"/>
                      <a:pt x="4" y="19"/>
                    </a:cubicBezTo>
                    <a:cubicBezTo>
                      <a:pt x="4" y="20"/>
                      <a:pt x="4" y="20"/>
                      <a:pt x="3" y="21"/>
                    </a:cubicBezTo>
                    <a:cubicBezTo>
                      <a:pt x="4" y="22"/>
                      <a:pt x="5" y="23"/>
                      <a:pt x="5" y="23"/>
                    </a:cubicBezTo>
                    <a:cubicBezTo>
                      <a:pt x="6" y="24"/>
                      <a:pt x="7" y="25"/>
                      <a:pt x="9" y="26"/>
                    </a:cubicBezTo>
                    <a:cubicBezTo>
                      <a:pt x="10" y="25"/>
                      <a:pt x="12" y="25"/>
                      <a:pt x="13" y="24"/>
                    </a:cubicBezTo>
                    <a:cubicBezTo>
                      <a:pt x="14" y="24"/>
                      <a:pt x="14" y="24"/>
                      <a:pt x="14" y="25"/>
                    </a:cubicBezTo>
                    <a:cubicBezTo>
                      <a:pt x="13" y="25"/>
                      <a:pt x="12" y="26"/>
                      <a:pt x="10" y="26"/>
                    </a:cubicBezTo>
                    <a:cubicBezTo>
                      <a:pt x="11" y="27"/>
                      <a:pt x="13" y="27"/>
                      <a:pt x="14" y="27"/>
                    </a:cubicBezTo>
                    <a:close/>
                    <a:moveTo>
                      <a:pt x="20" y="10"/>
                    </a:moveTo>
                    <a:cubicBezTo>
                      <a:pt x="22" y="10"/>
                      <a:pt x="23" y="9"/>
                      <a:pt x="23" y="8"/>
                    </a:cubicBezTo>
                    <a:cubicBezTo>
                      <a:pt x="23" y="6"/>
                      <a:pt x="22" y="5"/>
                      <a:pt x="20" y="5"/>
                    </a:cubicBezTo>
                    <a:cubicBezTo>
                      <a:pt x="19" y="5"/>
                      <a:pt x="18" y="6"/>
                      <a:pt x="18" y="8"/>
                    </a:cubicBezTo>
                    <a:cubicBezTo>
                      <a:pt x="18" y="9"/>
                      <a:pt x="19" y="10"/>
                      <a:pt x="20" y="10"/>
                    </a:cubicBezTo>
                    <a:close/>
                    <a:moveTo>
                      <a:pt x="7" y="15"/>
                    </a:moveTo>
                    <a:cubicBezTo>
                      <a:pt x="8" y="15"/>
                      <a:pt x="9" y="14"/>
                      <a:pt x="9" y="13"/>
                    </a:cubicBezTo>
                    <a:cubicBezTo>
                      <a:pt x="9" y="12"/>
                      <a:pt x="8" y="11"/>
                      <a:pt x="7" y="11"/>
                    </a:cubicBezTo>
                    <a:cubicBezTo>
                      <a:pt x="6" y="11"/>
                      <a:pt x="5" y="12"/>
                      <a:pt x="5" y="13"/>
                    </a:cubicBezTo>
                    <a:cubicBezTo>
                      <a:pt x="5" y="14"/>
                      <a:pt x="6" y="15"/>
                      <a:pt x="7" y="15"/>
                    </a:cubicBezTo>
                    <a:close/>
                    <a:moveTo>
                      <a:pt x="16" y="25"/>
                    </a:moveTo>
                    <a:cubicBezTo>
                      <a:pt x="15" y="25"/>
                      <a:pt x="14" y="24"/>
                      <a:pt x="14" y="23"/>
                    </a:cubicBezTo>
                    <a:cubicBezTo>
                      <a:pt x="14" y="22"/>
                      <a:pt x="15" y="21"/>
                      <a:pt x="16" y="21"/>
                    </a:cubicBezTo>
                    <a:cubicBezTo>
                      <a:pt x="17" y="21"/>
                      <a:pt x="18" y="22"/>
                      <a:pt x="18" y="23"/>
                    </a:cubicBezTo>
                    <a:cubicBezTo>
                      <a:pt x="18" y="24"/>
                      <a:pt x="17" y="25"/>
                      <a:pt x="16" y="25"/>
                    </a:cubicBezTo>
                    <a:close/>
                    <a:moveTo>
                      <a:pt x="2" y="18"/>
                    </a:moveTo>
                    <a:cubicBezTo>
                      <a:pt x="2" y="17"/>
                      <a:pt x="2" y="16"/>
                      <a:pt x="2" y="14"/>
                    </a:cubicBezTo>
                    <a:cubicBezTo>
                      <a:pt x="2" y="12"/>
                      <a:pt x="2" y="10"/>
                      <a:pt x="4" y="8"/>
                    </a:cubicBezTo>
                    <a:cubicBezTo>
                      <a:pt x="4" y="8"/>
                      <a:pt x="5" y="8"/>
                      <a:pt x="6" y="8"/>
                    </a:cubicBezTo>
                    <a:cubicBezTo>
                      <a:pt x="6" y="9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9"/>
                      <a:pt x="7" y="9"/>
                      <a:pt x="7" y="8"/>
                    </a:cubicBezTo>
                    <a:cubicBezTo>
                      <a:pt x="9" y="8"/>
                      <a:pt x="10" y="9"/>
                      <a:pt x="12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10"/>
                      <a:pt x="10" y="10"/>
                      <a:pt x="9" y="11"/>
                    </a:cubicBezTo>
                    <a:cubicBezTo>
                      <a:pt x="9" y="11"/>
                      <a:pt x="9" y="11"/>
                      <a:pt x="9" y="12"/>
                    </a:cubicBezTo>
                    <a:cubicBezTo>
                      <a:pt x="10" y="11"/>
                      <a:pt x="11" y="11"/>
                      <a:pt x="12" y="10"/>
                    </a:cubicBezTo>
                    <a:cubicBezTo>
                      <a:pt x="12" y="10"/>
                      <a:pt x="13" y="10"/>
                      <a:pt x="13" y="10"/>
                    </a:cubicBezTo>
                    <a:cubicBezTo>
                      <a:pt x="14" y="10"/>
                      <a:pt x="16" y="11"/>
                      <a:pt x="17" y="11"/>
                    </a:cubicBezTo>
                    <a:cubicBezTo>
                      <a:pt x="18" y="12"/>
                      <a:pt x="19" y="13"/>
                      <a:pt x="21" y="14"/>
                    </a:cubicBezTo>
                    <a:cubicBezTo>
                      <a:pt x="20" y="15"/>
                      <a:pt x="20" y="16"/>
                      <a:pt x="19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6" y="18"/>
                      <a:pt x="14" y="18"/>
                      <a:pt x="11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0" y="17"/>
                      <a:pt x="9" y="16"/>
                      <a:pt x="9" y="15"/>
                    </a:cubicBezTo>
                    <a:cubicBezTo>
                      <a:pt x="8" y="15"/>
                      <a:pt x="8" y="16"/>
                      <a:pt x="8" y="16"/>
                    </a:cubicBezTo>
                    <a:cubicBezTo>
                      <a:pt x="8" y="17"/>
                      <a:pt x="9" y="18"/>
                      <a:pt x="9" y="18"/>
                    </a:cubicBezTo>
                    <a:cubicBezTo>
                      <a:pt x="8" y="18"/>
                      <a:pt x="6" y="18"/>
                      <a:pt x="4" y="18"/>
                    </a:cubicBezTo>
                    <a:cubicBezTo>
                      <a:pt x="5" y="17"/>
                      <a:pt x="5" y="16"/>
                      <a:pt x="6" y="15"/>
                    </a:cubicBezTo>
                    <a:cubicBezTo>
                      <a:pt x="6" y="15"/>
                      <a:pt x="5" y="15"/>
                      <a:pt x="5" y="15"/>
                    </a:cubicBezTo>
                    <a:cubicBezTo>
                      <a:pt x="4" y="16"/>
                      <a:pt x="4" y="17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2" y="18"/>
                      <a:pt x="2" y="18"/>
                    </a:cubicBezTo>
                    <a:close/>
                    <a:moveTo>
                      <a:pt x="21" y="17"/>
                    </a:moveTo>
                    <a:cubicBezTo>
                      <a:pt x="21" y="16"/>
                      <a:pt x="21" y="15"/>
                      <a:pt x="21" y="15"/>
                    </a:cubicBezTo>
                    <a:cubicBezTo>
                      <a:pt x="22" y="15"/>
                      <a:pt x="22" y="15"/>
                      <a:pt x="23" y="16"/>
                    </a:cubicBezTo>
                    <a:cubicBezTo>
                      <a:pt x="22" y="16"/>
                      <a:pt x="22" y="17"/>
                      <a:pt x="21" y="17"/>
                    </a:cubicBezTo>
                    <a:close/>
                    <a:moveTo>
                      <a:pt x="24" y="15"/>
                    </a:moveTo>
                    <a:cubicBezTo>
                      <a:pt x="23" y="15"/>
                      <a:pt x="22" y="14"/>
                      <a:pt x="22" y="13"/>
                    </a:cubicBezTo>
                    <a:cubicBezTo>
                      <a:pt x="22" y="12"/>
                      <a:pt x="22" y="11"/>
                      <a:pt x="22" y="10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1" y="11"/>
                      <a:pt x="21" y="12"/>
                      <a:pt x="21" y="13"/>
                    </a:cubicBezTo>
                    <a:cubicBezTo>
                      <a:pt x="20" y="12"/>
                      <a:pt x="18" y="11"/>
                      <a:pt x="17" y="10"/>
                    </a:cubicBezTo>
                    <a:cubicBezTo>
                      <a:pt x="16" y="10"/>
                      <a:pt x="15" y="9"/>
                      <a:pt x="14" y="9"/>
                    </a:cubicBezTo>
                    <a:cubicBezTo>
                      <a:pt x="16" y="9"/>
                      <a:pt x="17" y="8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6" y="7"/>
                      <a:pt x="15" y="8"/>
                      <a:pt x="13" y="8"/>
                    </a:cubicBezTo>
                    <a:cubicBezTo>
                      <a:pt x="11" y="8"/>
                      <a:pt x="9" y="7"/>
                      <a:pt x="7" y="7"/>
                    </a:cubicBezTo>
                    <a:cubicBezTo>
                      <a:pt x="7" y="6"/>
                      <a:pt x="7" y="5"/>
                      <a:pt x="7" y="4"/>
                    </a:cubicBezTo>
                    <a:cubicBezTo>
                      <a:pt x="9" y="3"/>
                      <a:pt x="12" y="2"/>
                      <a:pt x="14" y="2"/>
                    </a:cubicBezTo>
                    <a:cubicBezTo>
                      <a:pt x="14" y="2"/>
                      <a:pt x="15" y="2"/>
                      <a:pt x="15" y="2"/>
                    </a:cubicBezTo>
                    <a:cubicBezTo>
                      <a:pt x="17" y="3"/>
                      <a:pt x="18" y="4"/>
                      <a:pt x="19" y="5"/>
                    </a:cubicBezTo>
                    <a:cubicBezTo>
                      <a:pt x="19" y="5"/>
                      <a:pt x="19" y="5"/>
                      <a:pt x="20" y="5"/>
                    </a:cubicBezTo>
                    <a:cubicBezTo>
                      <a:pt x="19" y="4"/>
                      <a:pt x="18" y="3"/>
                      <a:pt x="18" y="2"/>
                    </a:cubicBezTo>
                    <a:cubicBezTo>
                      <a:pt x="20" y="3"/>
                      <a:pt x="22" y="4"/>
                      <a:pt x="23" y="6"/>
                    </a:cubicBezTo>
                    <a:cubicBezTo>
                      <a:pt x="24" y="6"/>
                      <a:pt x="24" y="7"/>
                      <a:pt x="24" y="7"/>
                    </a:cubicBezTo>
                    <a:cubicBezTo>
                      <a:pt x="24" y="7"/>
                      <a:pt x="24" y="7"/>
                      <a:pt x="23" y="7"/>
                    </a:cubicBezTo>
                    <a:cubicBezTo>
                      <a:pt x="23" y="7"/>
                      <a:pt x="23" y="7"/>
                      <a:pt x="23" y="8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4" y="8"/>
                      <a:pt x="25" y="8"/>
                      <a:pt x="25" y="8"/>
                    </a:cubicBezTo>
                    <a:cubicBezTo>
                      <a:pt x="26" y="10"/>
                      <a:pt x="26" y="11"/>
                      <a:pt x="27" y="13"/>
                    </a:cubicBezTo>
                    <a:cubicBezTo>
                      <a:pt x="26" y="14"/>
                      <a:pt x="25" y="15"/>
                      <a:pt x="24" y="15"/>
                    </a:cubicBezTo>
                    <a:close/>
                    <a:moveTo>
                      <a:pt x="27" y="14"/>
                    </a:move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6"/>
                      <a:pt x="26" y="17"/>
                      <a:pt x="26" y="18"/>
                    </a:cubicBezTo>
                    <a:cubicBezTo>
                      <a:pt x="26" y="18"/>
                      <a:pt x="25" y="17"/>
                      <a:pt x="24" y="16"/>
                    </a:cubicBezTo>
                    <a:cubicBezTo>
                      <a:pt x="25" y="16"/>
                      <a:pt x="26" y="15"/>
                      <a:pt x="27" y="14"/>
                    </a:cubicBezTo>
                    <a:close/>
                    <a:moveTo>
                      <a:pt x="3" y="19"/>
                    </a:moveTo>
                    <a:cubicBezTo>
                      <a:pt x="3" y="19"/>
                      <a:pt x="3" y="19"/>
                      <a:pt x="2" y="19"/>
                    </a:cubicBezTo>
                    <a:cubicBezTo>
                      <a:pt x="3" y="19"/>
                      <a:pt x="3" y="19"/>
                      <a:pt x="3" y="20"/>
                    </a:cubicBezTo>
                    <a:cubicBezTo>
                      <a:pt x="3" y="19"/>
                      <a:pt x="3" y="19"/>
                      <a:pt x="3" y="19"/>
                    </a:cubicBezTo>
                    <a:close/>
                    <a:moveTo>
                      <a:pt x="4" y="7"/>
                    </a:moveTo>
                    <a:cubicBezTo>
                      <a:pt x="5" y="7"/>
                      <a:pt x="5" y="7"/>
                      <a:pt x="6" y="7"/>
                    </a:cubicBezTo>
                    <a:cubicBezTo>
                      <a:pt x="6" y="6"/>
                      <a:pt x="6" y="5"/>
                      <a:pt x="6" y="5"/>
                    </a:cubicBezTo>
                    <a:cubicBezTo>
                      <a:pt x="6" y="5"/>
                      <a:pt x="6" y="5"/>
                      <a:pt x="5" y="6"/>
                    </a:cubicBezTo>
                    <a:cubicBezTo>
                      <a:pt x="5" y="6"/>
                      <a:pt x="5" y="6"/>
                      <a:pt x="4" y="7"/>
                    </a:cubicBezTo>
                    <a:close/>
                    <a:moveTo>
                      <a:pt x="24" y="25"/>
                    </a:moveTo>
                    <a:cubicBezTo>
                      <a:pt x="22" y="27"/>
                      <a:pt x="18" y="29"/>
                      <a:pt x="14" y="29"/>
                    </a:cubicBezTo>
                    <a:cubicBezTo>
                      <a:pt x="10" y="29"/>
                      <a:pt x="6" y="27"/>
                      <a:pt x="4" y="25"/>
                    </a:cubicBezTo>
                    <a:cubicBezTo>
                      <a:pt x="1" y="22"/>
                      <a:pt x="0" y="18"/>
                      <a:pt x="0" y="14"/>
                    </a:cubicBezTo>
                    <a:cubicBezTo>
                      <a:pt x="0" y="10"/>
                      <a:pt x="1" y="7"/>
                      <a:pt x="4" y="4"/>
                    </a:cubicBezTo>
                    <a:cubicBezTo>
                      <a:pt x="6" y="2"/>
                      <a:pt x="10" y="0"/>
                      <a:pt x="14" y="0"/>
                    </a:cubicBezTo>
                    <a:cubicBezTo>
                      <a:pt x="18" y="0"/>
                      <a:pt x="22" y="2"/>
                      <a:pt x="24" y="4"/>
                    </a:cubicBezTo>
                    <a:cubicBezTo>
                      <a:pt x="27" y="7"/>
                      <a:pt x="29" y="10"/>
                      <a:pt x="29" y="14"/>
                    </a:cubicBezTo>
                    <a:cubicBezTo>
                      <a:pt x="29" y="18"/>
                      <a:pt x="27" y="22"/>
                      <a:pt x="24" y="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889" tIns="60944" rIns="121889" bIns="60944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1866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7" name="AutoShape 83"/>
            <p:cNvSpPr>
              <a:spLocks/>
            </p:cNvSpPr>
            <p:nvPr userDrawn="1"/>
          </p:nvSpPr>
          <p:spPr bwMode="auto">
            <a:xfrm>
              <a:off x="6224520" y="4348981"/>
              <a:ext cx="331627" cy="21768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1610" y="13990"/>
                  </a:moveTo>
                  <a:cubicBezTo>
                    <a:pt x="11373" y="14259"/>
                    <a:pt x="11093" y="14400"/>
                    <a:pt x="10800" y="14400"/>
                  </a:cubicBezTo>
                  <a:cubicBezTo>
                    <a:pt x="10505" y="14400"/>
                    <a:pt x="10225" y="14259"/>
                    <a:pt x="9990" y="13990"/>
                  </a:cubicBezTo>
                  <a:lnTo>
                    <a:pt x="7198" y="10800"/>
                  </a:lnTo>
                  <a:lnTo>
                    <a:pt x="6636" y="10157"/>
                  </a:lnTo>
                  <a:lnTo>
                    <a:pt x="1349" y="4115"/>
                  </a:lnTo>
                  <a:lnTo>
                    <a:pt x="1349" y="4114"/>
                  </a:lnTo>
                  <a:cubicBezTo>
                    <a:pt x="1349" y="2980"/>
                    <a:pt x="1955" y="2057"/>
                    <a:pt x="2699" y="2057"/>
                  </a:cubicBezTo>
                  <a:lnTo>
                    <a:pt x="18899" y="2057"/>
                  </a:lnTo>
                  <a:cubicBezTo>
                    <a:pt x="19643" y="2057"/>
                    <a:pt x="20249" y="2980"/>
                    <a:pt x="20249" y="4114"/>
                  </a:cubicBezTo>
                  <a:cubicBezTo>
                    <a:pt x="20249" y="4114"/>
                    <a:pt x="11610" y="13990"/>
                    <a:pt x="11610" y="13990"/>
                  </a:cubicBezTo>
                  <a:close/>
                  <a:moveTo>
                    <a:pt x="20249" y="16198"/>
                  </a:moveTo>
                  <a:lnTo>
                    <a:pt x="15525" y="10800"/>
                  </a:lnTo>
                  <a:lnTo>
                    <a:pt x="20249" y="5399"/>
                  </a:lnTo>
                  <a:cubicBezTo>
                    <a:pt x="20249" y="5399"/>
                    <a:pt x="20249" y="16198"/>
                    <a:pt x="20249" y="16198"/>
                  </a:cubicBezTo>
                  <a:close/>
                  <a:moveTo>
                    <a:pt x="20249" y="17484"/>
                  </a:moveTo>
                  <a:cubicBezTo>
                    <a:pt x="20249" y="18620"/>
                    <a:pt x="19643" y="19541"/>
                    <a:pt x="18899" y="19541"/>
                  </a:cubicBezTo>
                  <a:lnTo>
                    <a:pt x="2699" y="19541"/>
                  </a:lnTo>
                  <a:cubicBezTo>
                    <a:pt x="1955" y="19541"/>
                    <a:pt x="1349" y="18620"/>
                    <a:pt x="1349" y="17484"/>
                  </a:cubicBezTo>
                  <a:lnTo>
                    <a:pt x="6636" y="11442"/>
                  </a:lnTo>
                  <a:lnTo>
                    <a:pt x="9585" y="14813"/>
                  </a:lnTo>
                  <a:cubicBezTo>
                    <a:pt x="9945" y="15222"/>
                    <a:pt x="10372" y="15429"/>
                    <a:pt x="10800" y="15429"/>
                  </a:cubicBezTo>
                  <a:cubicBezTo>
                    <a:pt x="11228" y="15429"/>
                    <a:pt x="11654" y="15222"/>
                    <a:pt x="12015" y="14813"/>
                  </a:cubicBezTo>
                  <a:lnTo>
                    <a:pt x="14963" y="11442"/>
                  </a:lnTo>
                  <a:cubicBezTo>
                    <a:pt x="14963" y="11442"/>
                    <a:pt x="20249" y="17484"/>
                    <a:pt x="20249" y="17484"/>
                  </a:cubicBezTo>
                  <a:close/>
                  <a:moveTo>
                    <a:pt x="1349" y="5399"/>
                  </a:moveTo>
                  <a:lnTo>
                    <a:pt x="6074" y="10800"/>
                  </a:lnTo>
                  <a:lnTo>
                    <a:pt x="1349" y="16198"/>
                  </a:lnTo>
                  <a:cubicBezTo>
                    <a:pt x="1349" y="16198"/>
                    <a:pt x="1349" y="5399"/>
                    <a:pt x="1349" y="5399"/>
                  </a:cubicBezTo>
                  <a:close/>
                  <a:moveTo>
                    <a:pt x="18899" y="0"/>
                  </a:moveTo>
                  <a:lnTo>
                    <a:pt x="2699" y="0"/>
                  </a:lnTo>
                  <a:cubicBezTo>
                    <a:pt x="1208" y="0"/>
                    <a:pt x="0" y="1842"/>
                    <a:pt x="0" y="4114"/>
                  </a:cubicBezTo>
                  <a:lnTo>
                    <a:pt x="0" y="17484"/>
                  </a:lnTo>
                  <a:cubicBezTo>
                    <a:pt x="0" y="19756"/>
                    <a:pt x="1208" y="21600"/>
                    <a:pt x="2699" y="21600"/>
                  </a:cubicBezTo>
                  <a:lnTo>
                    <a:pt x="18899" y="21600"/>
                  </a:lnTo>
                  <a:cubicBezTo>
                    <a:pt x="20391" y="21600"/>
                    <a:pt x="21600" y="19756"/>
                    <a:pt x="21600" y="17484"/>
                  </a:cubicBezTo>
                  <a:lnTo>
                    <a:pt x="21600" y="4114"/>
                  </a:lnTo>
                  <a:cubicBezTo>
                    <a:pt x="21600" y="1842"/>
                    <a:pt x="20391" y="0"/>
                    <a:pt x="18899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marL="0" marR="0" lvl="0" indent="0" algn="ctr" defTabSz="228543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+mn-ea"/>
                <a:cs typeface="+mn-cs"/>
                <a:sym typeface="Gill Sans" charset="0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2" t="18148" r="6653" b="19355"/>
          <a:stretch/>
        </p:blipFill>
        <p:spPr>
          <a:xfrm>
            <a:off x="11221299" y="41652"/>
            <a:ext cx="916754" cy="45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334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-1" y="131853"/>
            <a:ext cx="890943" cy="452284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1" name="Rectangle 10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883591" y="0"/>
            <a:ext cx="11308410" cy="715991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j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39" name="TextBox 38"/>
          <p:cNvSpPr txBox="1"/>
          <p:nvPr userDrawn="1"/>
        </p:nvSpPr>
        <p:spPr>
          <a:xfrm>
            <a:off x="8273952" y="6633340"/>
            <a:ext cx="23073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©2020 Calsoft. All Rights Reserved.</a:t>
            </a:r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1656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-1" y="131853"/>
            <a:ext cx="890943" cy="452284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1" name="Rectangle 10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883591" y="0"/>
            <a:ext cx="11308410" cy="715991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j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609600" y="955344"/>
            <a:ext cx="11156949" cy="5172502"/>
          </a:xfrm>
        </p:spPr>
        <p:txBody>
          <a:bodyPr>
            <a:normAutofit/>
          </a:bodyPr>
          <a:lstStyle>
            <a:lvl1pPr>
              <a:spcAft>
                <a:spcPts val="300"/>
              </a:spcAft>
              <a:tabLst>
                <a:tab pos="173664" algn="l"/>
              </a:tabLst>
              <a:defRPr sz="1400">
                <a:solidFill>
                  <a:srgbClr val="324D5E"/>
                </a:solidFill>
              </a:defRPr>
            </a:lvl1pPr>
            <a:lvl2pPr>
              <a:spcAft>
                <a:spcPts val="300"/>
              </a:spcAft>
              <a:tabLst>
                <a:tab pos="173664" algn="l"/>
              </a:tabLst>
              <a:defRPr sz="1400">
                <a:solidFill>
                  <a:srgbClr val="324D5E"/>
                </a:solidFill>
              </a:defRPr>
            </a:lvl2pPr>
            <a:lvl3pPr>
              <a:spcAft>
                <a:spcPts val="300"/>
              </a:spcAft>
              <a:tabLst>
                <a:tab pos="173664" algn="l"/>
              </a:tabLst>
              <a:defRPr sz="1400">
                <a:solidFill>
                  <a:srgbClr val="324D5E"/>
                </a:solidFill>
              </a:defRPr>
            </a:lvl3pPr>
            <a:lvl4pPr marL="169791" indent="0">
              <a:spcAft>
                <a:spcPts val="300"/>
              </a:spcAft>
              <a:buNone/>
              <a:tabLst>
                <a:tab pos="173664" algn="l"/>
              </a:tabLst>
              <a:defRPr sz="1400" i="1">
                <a:solidFill>
                  <a:srgbClr val="324D5E"/>
                </a:solidFill>
              </a:defRPr>
            </a:lvl4pPr>
            <a:lvl5pPr marL="169791" indent="0">
              <a:spcAft>
                <a:spcPts val="300"/>
              </a:spcAft>
              <a:buNone/>
              <a:tabLst>
                <a:tab pos="173664" algn="l"/>
              </a:tabLst>
              <a:defRPr sz="1400" i="1">
                <a:solidFill>
                  <a:srgbClr val="324D5E"/>
                </a:solidFill>
              </a:defRPr>
            </a:lvl5pPr>
            <a:lvl6pPr marL="169791" indent="0">
              <a:spcAft>
                <a:spcPts val="300"/>
              </a:spcAft>
              <a:buNone/>
              <a:defRPr sz="1800" i="1">
                <a:solidFill>
                  <a:srgbClr val="7F7F7F"/>
                </a:solidFill>
                <a:latin typeface="Calibri" pitchFamily="34" charset="0"/>
                <a:cs typeface="Calibri" pitchFamily="34" charset="0"/>
              </a:defRPr>
            </a:lvl6pPr>
            <a:lvl7pPr marL="169791" indent="0">
              <a:spcAft>
                <a:spcPts val="300"/>
              </a:spcAft>
              <a:buNone/>
              <a:defRPr sz="1800" i="1">
                <a:solidFill>
                  <a:srgbClr val="7F7F7F"/>
                </a:solidFill>
                <a:latin typeface="Calibri" pitchFamily="34" charset="0"/>
                <a:cs typeface="Calibri" pitchFamily="34" charset="0"/>
              </a:defRPr>
            </a:lvl7pPr>
            <a:lvl8pPr marL="169791" indent="0">
              <a:spcAft>
                <a:spcPts val="300"/>
              </a:spcAft>
              <a:buNone/>
              <a:defRPr sz="1800" i="1">
                <a:solidFill>
                  <a:srgbClr val="7F7F7F"/>
                </a:solidFill>
                <a:latin typeface="Calibri" pitchFamily="34" charset="0"/>
                <a:cs typeface="Calibri" pitchFamily="34" charset="0"/>
              </a:defRPr>
            </a:lvl8pPr>
            <a:lvl9pPr marL="169791" indent="0">
              <a:spcAft>
                <a:spcPts val="300"/>
              </a:spcAft>
              <a:buNone/>
              <a:defRPr sz="1800" i="1">
                <a:solidFill>
                  <a:srgbClr val="7F7F7F"/>
                </a:solidFill>
                <a:latin typeface="Calibri" pitchFamily="34" charset="0"/>
                <a:cs typeface="Calibri" pitchFamily="34" charset="0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8273952" y="6633340"/>
            <a:ext cx="23073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©2020 Calsoft.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258867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bg>
      <p:bgPr>
        <a:solidFill>
          <a:srgbClr val="305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/>
          <p:cNvGrpSpPr/>
          <p:nvPr/>
        </p:nvGrpSpPr>
        <p:grpSpPr>
          <a:xfrm>
            <a:off x="0" y="0"/>
            <a:ext cx="12192000" cy="6870819"/>
            <a:chOff x="704316" y="-17092"/>
            <a:chExt cx="24423880" cy="13741638"/>
          </a:xfrm>
        </p:grpSpPr>
        <p:pic>
          <p:nvPicPr>
            <p:cNvPr id="7" name="Picture 3"/>
            <p:cNvPicPr>
              <a:picLocks noChangeAspect="1"/>
            </p:cNvPicPr>
            <p:nvPr/>
          </p:nvPicPr>
          <p:blipFill rotWithShape="1">
            <a:blip r:embed="rId2">
              <a:alphaModFix amt="18000"/>
            </a:blip>
            <a:srcRect l="2761" t="9086" r="1464" b="10034"/>
            <a:stretch/>
          </p:blipFill>
          <p:spPr>
            <a:xfrm>
              <a:off x="704316" y="-17092"/>
              <a:ext cx="24423880" cy="13741638"/>
            </a:xfrm>
            <a:prstGeom prst="rect">
              <a:avLst/>
            </a:prstGeom>
          </p:spPr>
        </p:pic>
      </p:grpSp>
      <p:sp>
        <p:nvSpPr>
          <p:cNvPr id="8" name="AutoShape 10"/>
          <p:cNvSpPr/>
          <p:nvPr/>
        </p:nvSpPr>
        <p:spPr>
          <a:xfrm>
            <a:off x="0" y="6366617"/>
            <a:ext cx="12192000" cy="491383"/>
          </a:xfrm>
          <a:prstGeom prst="rect">
            <a:avLst/>
          </a:prstGeom>
          <a:solidFill>
            <a:srgbClr val="3EC1D5"/>
          </a:solidFill>
        </p:spPr>
      </p:sp>
      <p:sp>
        <p:nvSpPr>
          <p:cNvPr id="13" name="AutoShape 8"/>
          <p:cNvSpPr/>
          <p:nvPr/>
        </p:nvSpPr>
        <p:spPr>
          <a:xfrm>
            <a:off x="711438" y="3827175"/>
            <a:ext cx="863600" cy="127000"/>
          </a:xfrm>
          <a:prstGeom prst="rect">
            <a:avLst/>
          </a:prstGeom>
          <a:solidFill>
            <a:srgbClr val="3EC1D5"/>
          </a:solidFill>
        </p:spPr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38" y="576570"/>
            <a:ext cx="865041" cy="865041"/>
          </a:xfrm>
          <a:prstGeom prst="rect">
            <a:avLst/>
          </a:prstGeom>
        </p:spPr>
      </p:pic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617432" y="4135877"/>
            <a:ext cx="10515600" cy="595325"/>
          </a:xfrm>
        </p:spPr>
        <p:txBody>
          <a:bodyPr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7431" y="6452628"/>
            <a:ext cx="5293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CALSOFT CONFIDENTIAL           ©2023 Calsoft. All Rights Reserved.</a:t>
            </a:r>
            <a:endParaRPr lang="en-IN"/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617432" y="4739748"/>
            <a:ext cx="10515600" cy="433388"/>
          </a:xfrm>
        </p:spPr>
        <p:txBody>
          <a:bodyPr>
            <a:normAutofit/>
          </a:bodyPr>
          <a:lstStyle>
            <a:lvl1pPr marL="0" indent="0">
              <a:buNone/>
              <a:defRPr sz="2100" b="1">
                <a:solidFill>
                  <a:srgbClr val="72D0E0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841" y="581495"/>
            <a:ext cx="1650788" cy="855190"/>
          </a:xfrm>
          <a:prstGeom prst="rect">
            <a:avLst/>
          </a:prstGeom>
        </p:spPr>
      </p:pic>
      <p:sp>
        <p:nvSpPr>
          <p:cNvPr id="18" name="AutoShape 10"/>
          <p:cNvSpPr/>
          <p:nvPr userDrawn="1"/>
        </p:nvSpPr>
        <p:spPr>
          <a:xfrm>
            <a:off x="0" y="6366617"/>
            <a:ext cx="12192000" cy="491383"/>
          </a:xfrm>
          <a:prstGeom prst="rect">
            <a:avLst/>
          </a:prstGeom>
          <a:solidFill>
            <a:srgbClr val="3EC1D5"/>
          </a:solidFill>
        </p:spPr>
      </p:sp>
      <p:sp>
        <p:nvSpPr>
          <p:cNvPr id="24" name="TextBox 11"/>
          <p:cNvSpPr txBox="1"/>
          <p:nvPr userDrawn="1"/>
        </p:nvSpPr>
        <p:spPr>
          <a:xfrm>
            <a:off x="702892" y="6508970"/>
            <a:ext cx="11641135" cy="204158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>
              <a:lnSpc>
                <a:spcPts val="1680"/>
              </a:lnSpc>
            </a:pPr>
            <a:r>
              <a:rPr lang="en-US" sz="1200" b="1">
                <a:solidFill>
                  <a:schemeClr val="bg1"/>
                </a:solidFill>
                <a:latin typeface="+mj-lt"/>
              </a:rPr>
              <a:t>CALSOFT CONFIDENTIAL           ©2024 Calsoft.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34212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Custom Layout">
    <p:bg>
      <p:bgPr>
        <a:solidFill>
          <a:srgbClr val="305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/>
          <p:cNvGrpSpPr/>
          <p:nvPr/>
        </p:nvGrpSpPr>
        <p:grpSpPr>
          <a:xfrm>
            <a:off x="0" y="0"/>
            <a:ext cx="12192000" cy="6870819"/>
            <a:chOff x="704316" y="-17092"/>
            <a:chExt cx="24423880" cy="13741638"/>
          </a:xfrm>
        </p:grpSpPr>
        <p:pic>
          <p:nvPicPr>
            <p:cNvPr id="7" name="Picture 3"/>
            <p:cNvPicPr>
              <a:picLocks noChangeAspect="1"/>
            </p:cNvPicPr>
            <p:nvPr/>
          </p:nvPicPr>
          <p:blipFill rotWithShape="1">
            <a:blip r:embed="rId2">
              <a:alphaModFix amt="18000"/>
            </a:blip>
            <a:srcRect l="2761" t="9086" r="1464" b="10034"/>
            <a:stretch/>
          </p:blipFill>
          <p:spPr>
            <a:xfrm>
              <a:off x="704316" y="-17092"/>
              <a:ext cx="24423880" cy="13741638"/>
            </a:xfrm>
            <a:prstGeom prst="rect">
              <a:avLst/>
            </a:prstGeom>
          </p:spPr>
        </p:pic>
      </p:grpSp>
      <p:sp>
        <p:nvSpPr>
          <p:cNvPr id="8" name="AutoShape 10"/>
          <p:cNvSpPr/>
          <p:nvPr/>
        </p:nvSpPr>
        <p:spPr>
          <a:xfrm>
            <a:off x="0" y="6366617"/>
            <a:ext cx="12192000" cy="491383"/>
          </a:xfrm>
          <a:prstGeom prst="rect">
            <a:avLst/>
          </a:prstGeom>
          <a:solidFill>
            <a:srgbClr val="3EC1D5"/>
          </a:solidFill>
        </p:spPr>
      </p:sp>
      <p:sp>
        <p:nvSpPr>
          <p:cNvPr id="13" name="AutoShape 8"/>
          <p:cNvSpPr/>
          <p:nvPr/>
        </p:nvSpPr>
        <p:spPr>
          <a:xfrm>
            <a:off x="711438" y="3827175"/>
            <a:ext cx="863600" cy="127000"/>
          </a:xfrm>
          <a:prstGeom prst="rect">
            <a:avLst/>
          </a:prstGeom>
          <a:solidFill>
            <a:srgbClr val="3EC1D5"/>
          </a:solidFill>
        </p:spPr>
      </p:sp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617432" y="4135877"/>
            <a:ext cx="10515600" cy="595325"/>
          </a:xfrm>
        </p:spPr>
        <p:txBody>
          <a:bodyPr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7431" y="6452628"/>
            <a:ext cx="5293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CALSOFT CONFIDENTIAL           ©2023 Calsoft. All Rights Reserved.</a:t>
            </a:r>
            <a:endParaRPr lang="en-IN"/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617432" y="4739748"/>
            <a:ext cx="10515600" cy="433388"/>
          </a:xfrm>
        </p:spPr>
        <p:txBody>
          <a:bodyPr>
            <a:normAutofit/>
          </a:bodyPr>
          <a:lstStyle>
            <a:lvl1pPr marL="0" indent="0">
              <a:buNone/>
              <a:defRPr sz="2100" b="1">
                <a:solidFill>
                  <a:srgbClr val="72D0E0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38" y="576570"/>
            <a:ext cx="865041" cy="86504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841" y="581495"/>
            <a:ext cx="1650788" cy="855190"/>
          </a:xfrm>
          <a:prstGeom prst="rect">
            <a:avLst/>
          </a:prstGeom>
        </p:spPr>
      </p:pic>
      <p:sp>
        <p:nvSpPr>
          <p:cNvPr id="18" name="AutoShape 10"/>
          <p:cNvSpPr/>
          <p:nvPr userDrawn="1"/>
        </p:nvSpPr>
        <p:spPr>
          <a:xfrm>
            <a:off x="0" y="6366617"/>
            <a:ext cx="12192000" cy="491383"/>
          </a:xfrm>
          <a:prstGeom prst="rect">
            <a:avLst/>
          </a:prstGeom>
          <a:solidFill>
            <a:srgbClr val="3EC1D5"/>
          </a:solidFill>
        </p:spPr>
      </p:sp>
      <p:sp>
        <p:nvSpPr>
          <p:cNvPr id="24" name="TextBox 11"/>
          <p:cNvSpPr txBox="1"/>
          <p:nvPr userDrawn="1"/>
        </p:nvSpPr>
        <p:spPr>
          <a:xfrm>
            <a:off x="702892" y="6508970"/>
            <a:ext cx="11641135" cy="204158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>
              <a:lnSpc>
                <a:spcPts val="1680"/>
              </a:lnSpc>
            </a:pPr>
            <a:r>
              <a:rPr lang="en-US" sz="1200" b="1">
                <a:solidFill>
                  <a:schemeClr val="bg1"/>
                </a:solidFill>
                <a:latin typeface="+mj-lt"/>
              </a:rPr>
              <a:t>CALSOFT CONFIDENTIAL           ©2024 Calsoft.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0663340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4"/>
          <p:cNvSpPr/>
          <p:nvPr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258565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6385"/>
          <a:stretch/>
        </p:blipFill>
        <p:spPr>
          <a:xfrm>
            <a:off x="11228102" y="6571374"/>
            <a:ext cx="623028" cy="269875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7" name="Rectangle 16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925530" y="432361"/>
            <a:ext cx="11136331" cy="198818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6" name="Rectangle 25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66303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4"/>
          <p:cNvSpPr/>
          <p:nvPr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16" name="Group 15"/>
          <p:cNvGrpSpPr/>
          <p:nvPr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7" name="Rectangle 16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sp>
        <p:nvSpPr>
          <p:cNvPr id="14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499326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6385"/>
          <a:stretch/>
        </p:blipFill>
        <p:spPr>
          <a:xfrm>
            <a:off x="11228102" y="6571374"/>
            <a:ext cx="623028" cy="269875"/>
          </a:xfrm>
          <a:prstGeom prst="rect">
            <a:avLst/>
          </a:prstGeom>
        </p:spPr>
      </p:pic>
      <p:grpSp>
        <p:nvGrpSpPr>
          <p:cNvPr id="24" name="Group 23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5" name="Rectangle 24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57563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0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4"/>
          <p:cNvSpPr/>
          <p:nvPr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16" name="Group 15"/>
          <p:cNvGrpSpPr/>
          <p:nvPr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8" name="Rectangle 1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925530" y="1108075"/>
            <a:ext cx="11050570" cy="5180013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sp>
        <p:nvSpPr>
          <p:cNvPr id="22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258565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925530" y="432361"/>
            <a:ext cx="11136331" cy="198818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6385"/>
          <a:stretch/>
        </p:blipFill>
        <p:spPr>
          <a:xfrm>
            <a:off x="11228102" y="6571374"/>
            <a:ext cx="623028" cy="26987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grpSp>
        <p:nvGrpSpPr>
          <p:cNvPr id="27" name="Group 2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258839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4"/>
          <p:cNvSpPr/>
          <p:nvPr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43174"/>
            <a:ext cx="518160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43174"/>
            <a:ext cx="518160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1" name="Rectangle 20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258565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925530" y="432361"/>
            <a:ext cx="11136331" cy="198818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6385"/>
          <a:stretch/>
        </p:blipFill>
        <p:spPr>
          <a:xfrm>
            <a:off x="11228102" y="6571374"/>
            <a:ext cx="623028" cy="269875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grpSp>
        <p:nvGrpSpPr>
          <p:cNvPr id="30" name="Group 29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31" name="Rectangle 30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6121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grpSp>
        <p:nvGrpSpPr>
          <p:cNvPr id="16" name="Group 15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8" name="Rectangle 1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925530" y="1108075"/>
            <a:ext cx="11050570" cy="5180013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267329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925530" y="432360"/>
            <a:ext cx="11308410" cy="215003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5346336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4"/>
          <p:cNvSpPr/>
          <p:nvPr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9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43174"/>
            <a:ext cx="344805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13"/>
          </p:nvPr>
        </p:nvSpPr>
        <p:spPr>
          <a:xfrm>
            <a:off x="7905750" y="1643174"/>
            <a:ext cx="344805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half" idx="14"/>
          </p:nvPr>
        </p:nvSpPr>
        <p:spPr>
          <a:xfrm>
            <a:off x="4371975" y="1643174"/>
            <a:ext cx="344805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3" name="Rectangle 22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sp>
        <p:nvSpPr>
          <p:cNvPr id="18" name="Slide Number Placeholder 31"/>
          <p:cNvSpPr txBox="1">
            <a:spLocks/>
          </p:cNvSpPr>
          <p:nvPr/>
        </p:nvSpPr>
        <p:spPr>
          <a:xfrm>
            <a:off x="-782035" y="5328201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27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258565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29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925530" y="432361"/>
            <a:ext cx="11136331" cy="198818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6385"/>
          <a:stretch/>
        </p:blipFill>
        <p:spPr>
          <a:xfrm>
            <a:off x="11228102" y="6571374"/>
            <a:ext cx="623028" cy="269875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grpSp>
        <p:nvGrpSpPr>
          <p:cNvPr id="34" name="Group 33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35" name="Rectangle 34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288420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7525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 flipH="1">
            <a:off x="5573479" y="2430435"/>
            <a:ext cx="6618521" cy="1997131"/>
            <a:chOff x="-669628" y="147863"/>
            <a:chExt cx="1498876" cy="452284"/>
          </a:xfrm>
          <a:solidFill>
            <a:srgbClr val="3EC1D5"/>
          </a:solidFill>
        </p:grpSpPr>
        <p:sp>
          <p:nvSpPr>
            <p:cNvPr id="16" name="Rectangle 15"/>
            <p:cNvSpPr/>
            <p:nvPr/>
          </p:nvSpPr>
          <p:spPr>
            <a:xfrm>
              <a:off x="-669628" y="147863"/>
              <a:ext cx="1354594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14540" y="147863"/>
              <a:ext cx="43708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85540" y="147863"/>
              <a:ext cx="43708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6305006" y="2766219"/>
            <a:ext cx="5582194" cy="794277"/>
          </a:xfrm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305006" y="3560496"/>
            <a:ext cx="5582194" cy="623121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0CC308C5-FBC7-D300-4835-8B9A00C9B950}"/>
              </a:ext>
            </a:extLst>
          </p:cNvPr>
          <p:cNvSpPr txBox="1">
            <a:spLocks/>
          </p:cNvSpPr>
          <p:nvPr/>
        </p:nvSpPr>
        <p:spPr>
          <a:xfrm>
            <a:off x="8521700" y="6570663"/>
            <a:ext cx="367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sz="900">
                <a:solidFill>
                  <a:schemeClr val="bg2">
                    <a:lumMod val="10000"/>
                  </a:schemeClr>
                </a:solidFill>
              </a:rPr>
              <a:t>CALSOFT CONFIDENTIAL           ©2024 Calsoft. All Rights Reserved.</a:t>
            </a: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3" name="Rectangle 22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255356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7525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 flipH="1">
            <a:off x="5573479" y="2430435"/>
            <a:ext cx="6618521" cy="1997131"/>
            <a:chOff x="-669628" y="147863"/>
            <a:chExt cx="1498876" cy="452284"/>
          </a:xfrm>
          <a:solidFill>
            <a:srgbClr val="3EC1D5"/>
          </a:solidFill>
        </p:grpSpPr>
        <p:sp>
          <p:nvSpPr>
            <p:cNvPr id="16" name="Rectangle 15"/>
            <p:cNvSpPr/>
            <p:nvPr/>
          </p:nvSpPr>
          <p:spPr>
            <a:xfrm>
              <a:off x="-669628" y="147863"/>
              <a:ext cx="1354594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14540" y="147863"/>
              <a:ext cx="43708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85540" y="147863"/>
              <a:ext cx="43708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6305006" y="2766219"/>
            <a:ext cx="5582194" cy="1417398"/>
          </a:xfrm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0CC308C5-FBC7-D300-4835-8B9A00C9B950}"/>
              </a:ext>
            </a:extLst>
          </p:cNvPr>
          <p:cNvSpPr txBox="1">
            <a:spLocks/>
          </p:cNvSpPr>
          <p:nvPr/>
        </p:nvSpPr>
        <p:spPr>
          <a:xfrm>
            <a:off x="8521700" y="6570663"/>
            <a:ext cx="367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sz="900">
                <a:solidFill>
                  <a:schemeClr val="bg2">
                    <a:lumMod val="10000"/>
                  </a:schemeClr>
                </a:solidFill>
              </a:rPr>
              <a:t>CALSOFT CONFIDENTIAL           ©2024 Calsoft. All Rights Reserved.</a:t>
            </a: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4" name="Rectangle 23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478661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5421664" y="4887589"/>
            <a:ext cx="6770336" cy="1970411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0" y="715993"/>
            <a:ext cx="5421664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4"/>
          <p:cNvSpPr/>
          <p:nvPr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712976" y="875970"/>
            <a:ext cx="6222775" cy="377695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24D5E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9" name="Rectangle 18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sp>
        <p:nvSpPr>
          <p:cNvPr id="24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258565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925530" y="432361"/>
            <a:ext cx="11136331" cy="198818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6385"/>
          <a:stretch/>
        </p:blipFill>
        <p:spPr>
          <a:xfrm>
            <a:off x="11228102" y="6571374"/>
            <a:ext cx="623028" cy="269875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5421664" y="4887589"/>
            <a:ext cx="6770336" cy="1970411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/>
          <p:cNvSpPr/>
          <p:nvPr userDrawn="1"/>
        </p:nvSpPr>
        <p:spPr>
          <a:xfrm>
            <a:off x="0" y="715993"/>
            <a:ext cx="5421664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29" name="Rectangle 28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33" name="Rectangle 32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835367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5421664" y="4887589"/>
            <a:ext cx="6770336" cy="1970411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0" y="715993"/>
            <a:ext cx="5421664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4"/>
          <p:cNvSpPr/>
          <p:nvPr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712976" y="875970"/>
            <a:ext cx="6222775" cy="377695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24D5E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9" name="Rectangle 18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sp>
        <p:nvSpPr>
          <p:cNvPr id="18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499326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6385"/>
          <a:stretch/>
        </p:blipFill>
        <p:spPr>
          <a:xfrm>
            <a:off x="11228102" y="6571374"/>
            <a:ext cx="623028" cy="26987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5421664" y="4887589"/>
            <a:ext cx="6770336" cy="1970411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/>
          <p:cNvSpPr/>
          <p:nvPr userDrawn="1"/>
        </p:nvSpPr>
        <p:spPr>
          <a:xfrm>
            <a:off x="0" y="715993"/>
            <a:ext cx="5421664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30" name="Rectangle 29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060817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715993"/>
            <a:ext cx="4891177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891177" y="715992"/>
            <a:ext cx="7300823" cy="2821967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/>
          <p:cNvSpPr/>
          <p:nvPr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4"/>
          <p:cNvSpPr/>
          <p:nvPr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089890" y="3673783"/>
            <a:ext cx="6983427" cy="2819091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24D5E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0" name="Rectangle 19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sp>
        <p:nvSpPr>
          <p:cNvPr id="24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258565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30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925530" y="432361"/>
            <a:ext cx="11136331" cy="198818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6385"/>
          <a:stretch/>
        </p:blipFill>
        <p:spPr>
          <a:xfrm>
            <a:off x="11228102" y="6571374"/>
            <a:ext cx="623028" cy="269875"/>
          </a:xfrm>
          <a:prstGeom prst="rect">
            <a:avLst/>
          </a:prstGeom>
        </p:spPr>
      </p:pic>
      <p:sp>
        <p:nvSpPr>
          <p:cNvPr id="28" name="Rectangle 27"/>
          <p:cNvSpPr/>
          <p:nvPr userDrawn="1"/>
        </p:nvSpPr>
        <p:spPr>
          <a:xfrm>
            <a:off x="0" y="715993"/>
            <a:ext cx="4891177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4891177" y="715992"/>
            <a:ext cx="7300823" cy="2821967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34" name="Rectangle 33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6" name="Group 35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37" name="Rectangle 36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733139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715993"/>
            <a:ext cx="4891177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891177" y="715992"/>
            <a:ext cx="7300823" cy="2821967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/>
          <p:cNvSpPr/>
          <p:nvPr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4"/>
          <p:cNvSpPr/>
          <p:nvPr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089890" y="3673783"/>
            <a:ext cx="6983427" cy="2819091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24D5E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0" name="Rectangle 19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sp>
        <p:nvSpPr>
          <p:cNvPr id="18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499326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6385"/>
          <a:stretch/>
        </p:blipFill>
        <p:spPr>
          <a:xfrm>
            <a:off x="11228102" y="6571374"/>
            <a:ext cx="623028" cy="26987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715993"/>
            <a:ext cx="4891177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4891177" y="715992"/>
            <a:ext cx="7300823" cy="2821967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32" name="Rectangle 31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35" name="Rectangle 34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8466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715992"/>
            <a:ext cx="4891177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891177" y="715992"/>
            <a:ext cx="3705891" cy="5926346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Slide Number Placeholder 31"/>
          <p:cNvSpPr txBox="1">
            <a:spLocks/>
          </p:cNvSpPr>
          <p:nvPr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731306" y="786957"/>
            <a:ext cx="3342011" cy="5705917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24D5E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sp>
        <p:nvSpPr>
          <p:cNvPr id="22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258565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32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925530" y="432361"/>
            <a:ext cx="11136331" cy="198818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6385"/>
          <a:stretch/>
        </p:blipFill>
        <p:spPr>
          <a:xfrm>
            <a:off x="11228102" y="6571374"/>
            <a:ext cx="623028" cy="269875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0" y="715992"/>
            <a:ext cx="4891177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33"/>
          <p:cNvSpPr/>
          <p:nvPr userDrawn="1"/>
        </p:nvSpPr>
        <p:spPr>
          <a:xfrm>
            <a:off x="4891177" y="715992"/>
            <a:ext cx="3705891" cy="5926346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36" name="Rectangle 35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38" name="Rectangle 37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41" name="Rectangle 40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141256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715992"/>
            <a:ext cx="4891177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891177" y="715992"/>
            <a:ext cx="3705891" cy="5926346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Slide Number Placeholder 31"/>
          <p:cNvSpPr txBox="1">
            <a:spLocks/>
          </p:cNvSpPr>
          <p:nvPr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731306" y="786957"/>
            <a:ext cx="3342011" cy="5705917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24D5E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499326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6385"/>
          <a:stretch/>
        </p:blipFill>
        <p:spPr>
          <a:xfrm>
            <a:off x="11228102" y="6571374"/>
            <a:ext cx="623028" cy="269875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0" y="715992"/>
            <a:ext cx="4891177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4891177" y="715992"/>
            <a:ext cx="3705891" cy="5926346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34" name="Rectangle 33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36" name="Rectangle 35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8" name="Group 37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39" name="Rectangle 38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238953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8597069" y="715992"/>
            <a:ext cx="3594932" cy="592634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715992"/>
            <a:ext cx="4891177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891177" y="715992"/>
            <a:ext cx="3705891" cy="5926346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Slide Number Placeholder 31"/>
          <p:cNvSpPr txBox="1">
            <a:spLocks/>
          </p:cNvSpPr>
          <p:nvPr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DB05E4B-7E96-4533-92DD-B626729A81A8}" type="slidenum">
              <a:rPr lang="en-IN" smtClean="0"/>
              <a:t>‹#›</a:t>
            </a:fld>
            <a:endParaRPr lang="en-IN"/>
          </a:p>
        </p:txBody>
      </p:sp>
      <p:grpSp>
        <p:nvGrpSpPr>
          <p:cNvPr id="27" name="Group 26"/>
          <p:cNvGrpSpPr/>
          <p:nvPr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CALSOFT CONFIDENTIAL           ©2023 Calsoft. All Rights Reserved.</a:t>
            </a:r>
            <a:endParaRPr lang="en-IN"/>
          </a:p>
        </p:txBody>
      </p:sp>
      <p:sp>
        <p:nvSpPr>
          <p:cNvPr id="22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258565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925530" y="432361"/>
            <a:ext cx="11136331" cy="198818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6385"/>
          <a:stretch/>
        </p:blipFill>
        <p:spPr>
          <a:xfrm>
            <a:off x="11228102" y="6571374"/>
            <a:ext cx="623028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93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43174"/>
            <a:ext cx="518160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43174"/>
            <a:ext cx="518160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1" name="Rectangle 20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267329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925530" y="432360"/>
            <a:ext cx="11308410" cy="215003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2952765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8597069" y="715992"/>
            <a:ext cx="3594932" cy="592634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715992"/>
            <a:ext cx="4891177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891177" y="715992"/>
            <a:ext cx="3705891" cy="5926346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Slide Number Placeholder 31"/>
          <p:cNvSpPr txBox="1">
            <a:spLocks/>
          </p:cNvSpPr>
          <p:nvPr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27" name="Group 26"/>
          <p:cNvGrpSpPr/>
          <p:nvPr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499326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6385"/>
          <a:stretch/>
        </p:blipFill>
        <p:spPr>
          <a:xfrm>
            <a:off x="11228102" y="6571374"/>
            <a:ext cx="623028" cy="269875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8597069" y="715992"/>
            <a:ext cx="3594932" cy="592634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0" y="715992"/>
            <a:ext cx="4891177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4891177" y="715992"/>
            <a:ext cx="3705891" cy="5926346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37" name="Rectangle 3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40" name="Rectangle 39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879353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0" y="1326363"/>
            <a:ext cx="12192000" cy="4970155"/>
            <a:chOff x="0" y="1105124"/>
            <a:chExt cx="12192000" cy="4970155"/>
          </a:xfrm>
        </p:grpSpPr>
        <p:sp>
          <p:nvSpPr>
            <p:cNvPr id="33" name="Rectangle 32"/>
            <p:cNvSpPr/>
            <p:nvPr/>
          </p:nvSpPr>
          <p:spPr>
            <a:xfrm>
              <a:off x="0" y="1913018"/>
              <a:ext cx="12192000" cy="3454409"/>
            </a:xfrm>
            <a:prstGeom prst="rect">
              <a:avLst/>
            </a:prstGeom>
            <a:solidFill>
              <a:srgbClr val="2F5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729927" y="1105124"/>
              <a:ext cx="3018108" cy="4949989"/>
              <a:chOff x="729927" y="1353321"/>
              <a:chExt cx="3018108" cy="4949989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52" name="Rectangle 51"/>
              <p:cNvSpPr/>
              <p:nvPr/>
            </p:nvSpPr>
            <p:spPr>
              <a:xfrm>
                <a:off x="729927" y="1956703"/>
                <a:ext cx="3018108" cy="2117316"/>
              </a:xfrm>
              <a:prstGeom prst="rect">
                <a:avLst/>
              </a:prstGeom>
              <a:solidFill>
                <a:srgbClr val="8497B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29927" y="4056925"/>
                <a:ext cx="3015692" cy="224638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29927" y="1353321"/>
                <a:ext cx="3015692" cy="60829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371780" y="1110796"/>
              <a:ext cx="7194059" cy="4964483"/>
              <a:chOff x="4371780" y="1358993"/>
              <a:chExt cx="7194059" cy="4964483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48" name="Rectangle 47"/>
              <p:cNvSpPr/>
              <p:nvPr/>
            </p:nvSpPr>
            <p:spPr>
              <a:xfrm>
                <a:off x="4371780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371780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967927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7967927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</p:grpSp>
      </p:grpSp>
      <p:sp>
        <p:nvSpPr>
          <p:cNvPr id="9" name="Rectangle 8"/>
          <p:cNvSpPr/>
          <p:nvPr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7" name="Slide Number Placeholder 31"/>
          <p:cNvSpPr txBox="1">
            <a:spLocks/>
          </p:cNvSpPr>
          <p:nvPr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DB05E4B-7E96-4533-92DD-B626729A81A8}" type="slidenum">
              <a:rPr lang="en-IN" smtClean="0"/>
              <a:t>‹#›</a:t>
            </a:fld>
            <a:endParaRPr lang="en-IN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489448" y="1419253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489448" y="3922818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9346702" y="1427612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7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9346702" y="3931177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CALSOFT CONFIDENTIAL           ©2023 Calsoft. All Rights Reserved.</a:t>
            </a:r>
            <a:endParaRPr lang="en-IN"/>
          </a:p>
        </p:txBody>
      </p:sp>
      <p:sp>
        <p:nvSpPr>
          <p:cNvPr id="36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258565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925530" y="432361"/>
            <a:ext cx="11136331" cy="198818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6385"/>
          <a:stretch/>
        </p:blipFill>
        <p:spPr>
          <a:xfrm>
            <a:off x="11228102" y="6571374"/>
            <a:ext cx="623028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614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0" y="1326363"/>
            <a:ext cx="12192000" cy="4970155"/>
            <a:chOff x="0" y="1105124"/>
            <a:chExt cx="12192000" cy="4970155"/>
          </a:xfrm>
        </p:grpSpPr>
        <p:sp>
          <p:nvSpPr>
            <p:cNvPr id="33" name="Rectangle 32"/>
            <p:cNvSpPr/>
            <p:nvPr/>
          </p:nvSpPr>
          <p:spPr>
            <a:xfrm>
              <a:off x="0" y="1913018"/>
              <a:ext cx="12192000" cy="3454409"/>
            </a:xfrm>
            <a:prstGeom prst="rect">
              <a:avLst/>
            </a:prstGeom>
            <a:solidFill>
              <a:srgbClr val="2F5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729927" y="1105124"/>
              <a:ext cx="3018108" cy="4949989"/>
              <a:chOff x="729927" y="1353321"/>
              <a:chExt cx="3018108" cy="4949989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52" name="Rectangle 51"/>
              <p:cNvSpPr/>
              <p:nvPr/>
            </p:nvSpPr>
            <p:spPr>
              <a:xfrm>
                <a:off x="729927" y="1956703"/>
                <a:ext cx="3018108" cy="2117316"/>
              </a:xfrm>
              <a:prstGeom prst="rect">
                <a:avLst/>
              </a:prstGeom>
              <a:solidFill>
                <a:srgbClr val="8497B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29927" y="4056925"/>
                <a:ext cx="3015692" cy="224638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29927" y="1353321"/>
                <a:ext cx="3015692" cy="60829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371780" y="1110796"/>
              <a:ext cx="7194059" cy="4964483"/>
              <a:chOff x="4371780" y="1358993"/>
              <a:chExt cx="7194059" cy="4964483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48" name="Rectangle 47"/>
              <p:cNvSpPr/>
              <p:nvPr/>
            </p:nvSpPr>
            <p:spPr>
              <a:xfrm>
                <a:off x="4371780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371780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967927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7967927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</p:grpSp>
      </p:grpSp>
      <p:sp>
        <p:nvSpPr>
          <p:cNvPr id="9" name="Rectangle 8"/>
          <p:cNvSpPr/>
          <p:nvPr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7" name="Slide Number Placeholder 31"/>
          <p:cNvSpPr txBox="1">
            <a:spLocks/>
          </p:cNvSpPr>
          <p:nvPr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489448" y="1419253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489448" y="3922818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9346702" y="1427612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7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9346702" y="3931177"/>
            <a:ext cx="2116808" cy="2296913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sp>
        <p:nvSpPr>
          <p:cNvPr id="38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499326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6385"/>
          <a:stretch/>
        </p:blipFill>
        <p:spPr>
          <a:xfrm>
            <a:off x="11228102" y="6571374"/>
            <a:ext cx="623028" cy="269875"/>
          </a:xfrm>
          <a:prstGeom prst="rect">
            <a:avLst/>
          </a:prstGeom>
        </p:spPr>
      </p:pic>
      <p:grpSp>
        <p:nvGrpSpPr>
          <p:cNvPr id="31" name="Group 30"/>
          <p:cNvGrpSpPr/>
          <p:nvPr userDrawn="1"/>
        </p:nvGrpSpPr>
        <p:grpSpPr>
          <a:xfrm>
            <a:off x="0" y="1326363"/>
            <a:ext cx="12192000" cy="4970155"/>
            <a:chOff x="0" y="1105124"/>
            <a:chExt cx="12192000" cy="4970155"/>
          </a:xfrm>
        </p:grpSpPr>
        <p:sp>
          <p:nvSpPr>
            <p:cNvPr id="39" name="Rectangle 38"/>
            <p:cNvSpPr/>
            <p:nvPr/>
          </p:nvSpPr>
          <p:spPr>
            <a:xfrm>
              <a:off x="0" y="1913018"/>
              <a:ext cx="12192000" cy="3454409"/>
            </a:xfrm>
            <a:prstGeom prst="rect">
              <a:avLst/>
            </a:prstGeom>
            <a:solidFill>
              <a:srgbClr val="2F5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729927" y="1105124"/>
              <a:ext cx="3018108" cy="4949989"/>
              <a:chOff x="729927" y="1353321"/>
              <a:chExt cx="3018108" cy="4949989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46" name="Rectangle 45"/>
              <p:cNvSpPr/>
              <p:nvPr/>
            </p:nvSpPr>
            <p:spPr>
              <a:xfrm>
                <a:off x="729927" y="1956703"/>
                <a:ext cx="3018108" cy="2117316"/>
              </a:xfrm>
              <a:prstGeom prst="rect">
                <a:avLst/>
              </a:prstGeom>
              <a:solidFill>
                <a:srgbClr val="8497B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729927" y="4056925"/>
                <a:ext cx="3015692" cy="224638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29927" y="1353321"/>
                <a:ext cx="3015692" cy="60829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4371780" y="1110796"/>
              <a:ext cx="7194059" cy="4964483"/>
              <a:chOff x="4371780" y="1358993"/>
              <a:chExt cx="7194059" cy="4964483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42" name="Rectangle 41"/>
              <p:cNvSpPr/>
              <p:nvPr/>
            </p:nvSpPr>
            <p:spPr>
              <a:xfrm>
                <a:off x="4371780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4371780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967927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7967927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</p:grpSp>
      </p:grpSp>
      <p:sp>
        <p:nvSpPr>
          <p:cNvPr id="59" name="Rectangle 5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60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61" name="Rectangle 6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63" name="Rectangle 6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5" name="Group 64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66" name="Rectangle 65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59549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0" y="1326363"/>
            <a:ext cx="12192000" cy="4970155"/>
            <a:chOff x="0" y="1105124"/>
            <a:chExt cx="12192000" cy="4970155"/>
          </a:xfrm>
        </p:grpSpPr>
        <p:sp>
          <p:nvSpPr>
            <p:cNvPr id="33" name="Rectangle 32"/>
            <p:cNvSpPr/>
            <p:nvPr/>
          </p:nvSpPr>
          <p:spPr>
            <a:xfrm>
              <a:off x="0" y="1913018"/>
              <a:ext cx="12192000" cy="3454409"/>
            </a:xfrm>
            <a:prstGeom prst="rect">
              <a:avLst/>
            </a:prstGeom>
            <a:solidFill>
              <a:srgbClr val="2F5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729927" y="1105124"/>
              <a:ext cx="3018108" cy="4949989"/>
              <a:chOff x="729927" y="1353321"/>
              <a:chExt cx="3018108" cy="4949989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52" name="Rectangle 51"/>
              <p:cNvSpPr/>
              <p:nvPr/>
            </p:nvSpPr>
            <p:spPr>
              <a:xfrm>
                <a:off x="729927" y="1956703"/>
                <a:ext cx="3018108" cy="2117316"/>
              </a:xfrm>
              <a:prstGeom prst="rect">
                <a:avLst/>
              </a:prstGeom>
              <a:solidFill>
                <a:srgbClr val="8497B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29927" y="4056925"/>
                <a:ext cx="3015692" cy="224638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29927" y="1353321"/>
                <a:ext cx="3015692" cy="60829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371780" y="1110796"/>
              <a:ext cx="7194059" cy="4964483"/>
              <a:chOff x="4371780" y="1358993"/>
              <a:chExt cx="7194059" cy="4964483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48" name="Rectangle 47"/>
              <p:cNvSpPr/>
              <p:nvPr/>
            </p:nvSpPr>
            <p:spPr>
              <a:xfrm>
                <a:off x="4371780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371780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967927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7967927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</p:grpSp>
      </p:grpSp>
      <p:sp>
        <p:nvSpPr>
          <p:cNvPr id="9" name="Rectangle 8"/>
          <p:cNvSpPr/>
          <p:nvPr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7" name="Slide Number Placeholder 31"/>
          <p:cNvSpPr txBox="1">
            <a:spLocks/>
          </p:cNvSpPr>
          <p:nvPr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DB05E4B-7E96-4533-92DD-B626729A81A8}" type="slidenum">
              <a:rPr lang="en-IN" smtClean="0"/>
              <a:t>‹#›</a:t>
            </a:fld>
            <a:endParaRPr lang="en-IN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489448" y="1419253"/>
            <a:ext cx="3376150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489448" y="3922818"/>
            <a:ext cx="3376150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087360" y="1427612"/>
            <a:ext cx="3376150" cy="1368367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7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8087360" y="3931177"/>
            <a:ext cx="3376150" cy="1368367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CALSOFT CONFIDENTIAL           ©2023 Calsoft. All Rights Reserved.</a:t>
            </a:r>
            <a:endParaRPr lang="en-IN"/>
          </a:p>
        </p:txBody>
      </p:sp>
      <p:sp>
        <p:nvSpPr>
          <p:cNvPr id="36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258565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925530" y="432361"/>
            <a:ext cx="11136331" cy="198818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6385"/>
          <a:stretch/>
        </p:blipFill>
        <p:spPr>
          <a:xfrm>
            <a:off x="11228102" y="6571374"/>
            <a:ext cx="623028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2246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0" y="1326363"/>
            <a:ext cx="12192000" cy="4970155"/>
            <a:chOff x="0" y="1105124"/>
            <a:chExt cx="12192000" cy="4970155"/>
          </a:xfrm>
        </p:grpSpPr>
        <p:sp>
          <p:nvSpPr>
            <p:cNvPr id="33" name="Rectangle 32"/>
            <p:cNvSpPr/>
            <p:nvPr/>
          </p:nvSpPr>
          <p:spPr>
            <a:xfrm>
              <a:off x="0" y="1913018"/>
              <a:ext cx="12192000" cy="3454409"/>
            </a:xfrm>
            <a:prstGeom prst="rect">
              <a:avLst/>
            </a:prstGeom>
            <a:solidFill>
              <a:srgbClr val="2F5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729927" y="1105124"/>
              <a:ext cx="3018108" cy="4949989"/>
              <a:chOff x="729927" y="1353321"/>
              <a:chExt cx="3018108" cy="4949989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52" name="Rectangle 51"/>
              <p:cNvSpPr/>
              <p:nvPr/>
            </p:nvSpPr>
            <p:spPr>
              <a:xfrm>
                <a:off x="729927" y="1956703"/>
                <a:ext cx="3018108" cy="2117316"/>
              </a:xfrm>
              <a:prstGeom prst="rect">
                <a:avLst/>
              </a:prstGeom>
              <a:solidFill>
                <a:srgbClr val="8497B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29927" y="4056925"/>
                <a:ext cx="3015692" cy="224638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29927" y="1353321"/>
                <a:ext cx="3015692" cy="60829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371780" y="1110796"/>
              <a:ext cx="7194059" cy="4964483"/>
              <a:chOff x="4371780" y="1358993"/>
              <a:chExt cx="7194059" cy="4964483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48" name="Rectangle 47"/>
              <p:cNvSpPr/>
              <p:nvPr/>
            </p:nvSpPr>
            <p:spPr>
              <a:xfrm>
                <a:off x="4371780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371780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967927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7967927" y="3842861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</p:grpSp>
      </p:grpSp>
      <p:sp>
        <p:nvSpPr>
          <p:cNvPr id="9" name="Rectangle 8"/>
          <p:cNvSpPr/>
          <p:nvPr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7" name="Slide Number Placeholder 31"/>
          <p:cNvSpPr txBox="1">
            <a:spLocks/>
          </p:cNvSpPr>
          <p:nvPr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DB05E4B-7E96-4533-92DD-B626729A81A8}" type="slidenum">
              <a:rPr lang="en-IN" smtClean="0"/>
              <a:t>‹#›</a:t>
            </a:fld>
            <a:endParaRPr lang="en-IN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489448" y="1419253"/>
            <a:ext cx="3376150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489448" y="3922818"/>
            <a:ext cx="3376150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087360" y="1427612"/>
            <a:ext cx="3376150" cy="1368367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7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8087360" y="3931177"/>
            <a:ext cx="3376150" cy="1368367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CALSOFT CONFIDENTIAL           ©2023 Calsoft. All Rights Reserved.</a:t>
            </a:r>
            <a:endParaRPr lang="en-IN"/>
          </a:p>
        </p:txBody>
      </p:sp>
      <p:sp>
        <p:nvSpPr>
          <p:cNvPr id="38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258565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925530" y="432361"/>
            <a:ext cx="11136331" cy="198818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6385"/>
          <a:stretch/>
        </p:blipFill>
        <p:spPr>
          <a:xfrm>
            <a:off x="11228102" y="6571374"/>
            <a:ext cx="623028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6939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0" y="1326363"/>
            <a:ext cx="12192000" cy="4970155"/>
            <a:chOff x="0" y="1105124"/>
            <a:chExt cx="12192000" cy="4970155"/>
          </a:xfrm>
        </p:grpSpPr>
        <p:sp>
          <p:nvSpPr>
            <p:cNvPr id="33" name="Rectangle 32"/>
            <p:cNvSpPr/>
            <p:nvPr/>
          </p:nvSpPr>
          <p:spPr>
            <a:xfrm>
              <a:off x="0" y="1913018"/>
              <a:ext cx="12192000" cy="3454409"/>
            </a:xfrm>
            <a:prstGeom prst="rect">
              <a:avLst/>
            </a:prstGeom>
            <a:solidFill>
              <a:srgbClr val="2F5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729927" y="1105124"/>
              <a:ext cx="3018108" cy="4949989"/>
              <a:chOff x="729927" y="1353321"/>
              <a:chExt cx="3018108" cy="4949989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52" name="Rectangle 51"/>
              <p:cNvSpPr/>
              <p:nvPr/>
            </p:nvSpPr>
            <p:spPr>
              <a:xfrm>
                <a:off x="729927" y="1956703"/>
                <a:ext cx="3018108" cy="2117316"/>
              </a:xfrm>
              <a:prstGeom prst="rect">
                <a:avLst/>
              </a:prstGeom>
              <a:solidFill>
                <a:srgbClr val="8497B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29927" y="4056925"/>
                <a:ext cx="3015692" cy="224638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29927" y="1353321"/>
                <a:ext cx="3015692" cy="60829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371779" y="1110796"/>
              <a:ext cx="7194060" cy="4964483"/>
              <a:chOff x="4371779" y="1358993"/>
              <a:chExt cx="7194060" cy="4964483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48" name="Rectangle 47"/>
              <p:cNvSpPr/>
              <p:nvPr/>
            </p:nvSpPr>
            <p:spPr>
              <a:xfrm>
                <a:off x="4371780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371779" y="3842861"/>
                <a:ext cx="7194059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967927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9" name="Rectangle 8"/>
          <p:cNvSpPr/>
          <p:nvPr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7" name="Slide Number Placeholder 31"/>
          <p:cNvSpPr txBox="1">
            <a:spLocks/>
          </p:cNvSpPr>
          <p:nvPr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DB05E4B-7E96-4533-92DD-B626729A81A8}" type="slidenum">
              <a:rPr lang="en-IN" smtClean="0"/>
              <a:t>‹#›</a:t>
            </a:fld>
            <a:endParaRPr lang="en-IN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489448" y="1419253"/>
            <a:ext cx="3376150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489448" y="3922818"/>
            <a:ext cx="6974062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087360" y="1427612"/>
            <a:ext cx="3376150" cy="1368367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CALSOFT CONFIDENTIAL           ©2023 Calsoft. All Rights Reserved.</a:t>
            </a:r>
            <a:endParaRPr lang="en-IN"/>
          </a:p>
        </p:txBody>
      </p:sp>
      <p:sp>
        <p:nvSpPr>
          <p:cNvPr id="36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258565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925530" y="432361"/>
            <a:ext cx="11136331" cy="198818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6385"/>
          <a:stretch/>
        </p:blipFill>
        <p:spPr>
          <a:xfrm>
            <a:off x="11228102" y="6571374"/>
            <a:ext cx="623028" cy="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6837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0" y="1326363"/>
            <a:ext cx="12192000" cy="4970155"/>
            <a:chOff x="0" y="1105124"/>
            <a:chExt cx="12192000" cy="4970155"/>
          </a:xfrm>
        </p:grpSpPr>
        <p:sp>
          <p:nvSpPr>
            <p:cNvPr id="33" name="Rectangle 32"/>
            <p:cNvSpPr/>
            <p:nvPr/>
          </p:nvSpPr>
          <p:spPr>
            <a:xfrm>
              <a:off x="0" y="1913018"/>
              <a:ext cx="12192000" cy="3454409"/>
            </a:xfrm>
            <a:prstGeom prst="rect">
              <a:avLst/>
            </a:prstGeom>
            <a:solidFill>
              <a:srgbClr val="2F5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729927" y="1105124"/>
              <a:ext cx="3018108" cy="4949989"/>
              <a:chOff x="729927" y="1353321"/>
              <a:chExt cx="3018108" cy="4949989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52" name="Rectangle 51"/>
              <p:cNvSpPr/>
              <p:nvPr/>
            </p:nvSpPr>
            <p:spPr>
              <a:xfrm>
                <a:off x="729927" y="1956703"/>
                <a:ext cx="3018108" cy="2117316"/>
              </a:xfrm>
              <a:prstGeom prst="rect">
                <a:avLst/>
              </a:prstGeom>
              <a:solidFill>
                <a:srgbClr val="8497B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29927" y="4056925"/>
                <a:ext cx="3015692" cy="224638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29927" y="1353321"/>
                <a:ext cx="3015692" cy="60829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371779" y="1110796"/>
              <a:ext cx="7194060" cy="4964483"/>
              <a:chOff x="4371779" y="1358993"/>
              <a:chExt cx="7194060" cy="4964483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48" name="Rectangle 47"/>
              <p:cNvSpPr/>
              <p:nvPr/>
            </p:nvSpPr>
            <p:spPr>
              <a:xfrm>
                <a:off x="4371780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371779" y="3842861"/>
                <a:ext cx="7194059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967927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9" name="Rectangle 8"/>
          <p:cNvSpPr/>
          <p:nvPr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7" name="Slide Number Placeholder 31"/>
          <p:cNvSpPr txBox="1">
            <a:spLocks/>
          </p:cNvSpPr>
          <p:nvPr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489448" y="1419253"/>
            <a:ext cx="3376150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8" name="Rectangle 2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489448" y="3922818"/>
            <a:ext cx="6974062" cy="1392910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087360" y="1427612"/>
            <a:ext cx="3376150" cy="1368367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0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sp>
        <p:nvSpPr>
          <p:cNvPr id="38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499326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6385"/>
          <a:stretch/>
        </p:blipFill>
        <p:spPr>
          <a:xfrm>
            <a:off x="11228102" y="6571374"/>
            <a:ext cx="623028" cy="269875"/>
          </a:xfrm>
          <a:prstGeom prst="rect">
            <a:avLst/>
          </a:prstGeom>
        </p:spPr>
      </p:pic>
      <p:grpSp>
        <p:nvGrpSpPr>
          <p:cNvPr id="31" name="Group 30"/>
          <p:cNvGrpSpPr/>
          <p:nvPr userDrawn="1"/>
        </p:nvGrpSpPr>
        <p:grpSpPr>
          <a:xfrm>
            <a:off x="0" y="1326363"/>
            <a:ext cx="12192000" cy="4970155"/>
            <a:chOff x="0" y="1105124"/>
            <a:chExt cx="12192000" cy="4970155"/>
          </a:xfrm>
        </p:grpSpPr>
        <p:sp>
          <p:nvSpPr>
            <p:cNvPr id="39" name="Rectangle 38"/>
            <p:cNvSpPr/>
            <p:nvPr/>
          </p:nvSpPr>
          <p:spPr>
            <a:xfrm>
              <a:off x="0" y="1913018"/>
              <a:ext cx="12192000" cy="3454409"/>
            </a:xfrm>
            <a:prstGeom prst="rect">
              <a:avLst/>
            </a:prstGeom>
            <a:solidFill>
              <a:srgbClr val="2F5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729927" y="1105124"/>
              <a:ext cx="3018108" cy="4949989"/>
              <a:chOff x="729927" y="1353321"/>
              <a:chExt cx="3018108" cy="4949989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45" name="Rectangle 44"/>
              <p:cNvSpPr/>
              <p:nvPr/>
            </p:nvSpPr>
            <p:spPr>
              <a:xfrm>
                <a:off x="729927" y="1956703"/>
                <a:ext cx="3018108" cy="2117316"/>
              </a:xfrm>
              <a:prstGeom prst="rect">
                <a:avLst/>
              </a:prstGeom>
              <a:solidFill>
                <a:srgbClr val="8497B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729927" y="4056925"/>
                <a:ext cx="3015692" cy="224638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729927" y="1353321"/>
                <a:ext cx="3015692" cy="60829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4371779" y="1110796"/>
              <a:ext cx="7194060" cy="4964483"/>
              <a:chOff x="4371779" y="1358993"/>
              <a:chExt cx="7194060" cy="4964483"/>
            </a:xfrm>
            <a:effectLst>
              <a:outerShdw blurRad="546100" sx="102000" sy="102000" algn="ctr" rotWithShape="0">
                <a:prstClr val="black">
                  <a:alpha val="9000"/>
                </a:prstClr>
              </a:outerShdw>
            </a:effectLst>
          </p:grpSpPr>
          <p:sp>
            <p:nvSpPr>
              <p:cNvPr id="42" name="Rectangle 41"/>
              <p:cNvSpPr/>
              <p:nvPr/>
            </p:nvSpPr>
            <p:spPr>
              <a:xfrm>
                <a:off x="4371780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z</a:t>
                </a: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4371779" y="3842861"/>
                <a:ext cx="7194059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967927" y="1358993"/>
                <a:ext cx="3597912" cy="2480615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8497B0"/>
                </a:solidFill>
                <a:prstDash val="solid"/>
                <a:miter lim="800000"/>
              </a:ln>
              <a:effectLst>
                <a:outerShdw blurRad="800100" sx="111000" sy="111000" algn="ctr" rotWithShape="0">
                  <a:prstClr val="black">
                    <a:alpha val="1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51" name="Rectangle 50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5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58" name="Rectangle 57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60" name="Rectangle 59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2" name="Group 61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63" name="Rectangle 62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036157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0040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Page_Custom Layout_20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472476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7D2CBEB2-ECB2-4D9D-BC51-0888D8355C36}"/>
              </a:ext>
            </a:extLst>
          </p:cNvPr>
          <p:cNvSpPr/>
          <p:nvPr/>
        </p:nvSpPr>
        <p:spPr>
          <a:xfrm>
            <a:off x="0" y="2587926"/>
            <a:ext cx="12192000" cy="2136835"/>
          </a:xfrm>
          <a:prstGeom prst="rect">
            <a:avLst/>
          </a:prstGeom>
          <a:gradFill flip="none" rotWithShape="1">
            <a:gsLst>
              <a:gs pos="0">
                <a:srgbClr val="3CBEB4">
                  <a:alpha val="76000"/>
                </a:srgbClr>
              </a:gs>
              <a:gs pos="71000">
                <a:srgbClr val="0A7DAD">
                  <a:alpha val="68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D2CBEB2-ECB2-4D9D-BC51-0888D8355C36}"/>
              </a:ext>
            </a:extLst>
          </p:cNvPr>
          <p:cNvSpPr/>
          <p:nvPr/>
        </p:nvSpPr>
        <p:spPr>
          <a:xfrm>
            <a:off x="0" y="4724760"/>
            <a:ext cx="12192000" cy="2133240"/>
          </a:xfrm>
          <a:prstGeom prst="rect">
            <a:avLst/>
          </a:prstGeom>
          <a:solidFill>
            <a:srgbClr val="16183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D2CBEB2-ECB2-4D9D-BC51-0888D8355C36}"/>
              </a:ext>
            </a:extLst>
          </p:cNvPr>
          <p:cNvSpPr/>
          <p:nvPr/>
        </p:nvSpPr>
        <p:spPr>
          <a:xfrm>
            <a:off x="765292" y="2074827"/>
            <a:ext cx="1003513" cy="1008911"/>
          </a:xfrm>
          <a:prstGeom prst="ellipse">
            <a:avLst/>
          </a:prstGeom>
          <a:gradFill>
            <a:gsLst>
              <a:gs pos="0">
                <a:srgbClr val="3CBEB4"/>
              </a:gs>
              <a:gs pos="99000">
                <a:srgbClr val="0090D6">
                  <a:alpha val="89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D2CBEB2-ECB2-4D9D-BC51-0888D8355C36}"/>
              </a:ext>
            </a:extLst>
          </p:cNvPr>
          <p:cNvSpPr/>
          <p:nvPr/>
        </p:nvSpPr>
        <p:spPr>
          <a:xfrm>
            <a:off x="3179769" y="2074827"/>
            <a:ext cx="1003513" cy="1008911"/>
          </a:xfrm>
          <a:prstGeom prst="ellipse">
            <a:avLst/>
          </a:prstGeom>
          <a:gradFill>
            <a:gsLst>
              <a:gs pos="0">
                <a:srgbClr val="3CBEB4"/>
              </a:gs>
              <a:gs pos="99000">
                <a:srgbClr val="0090D6">
                  <a:alpha val="89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D2CBEB2-ECB2-4D9D-BC51-0888D8355C36}"/>
              </a:ext>
            </a:extLst>
          </p:cNvPr>
          <p:cNvSpPr/>
          <p:nvPr/>
        </p:nvSpPr>
        <p:spPr>
          <a:xfrm>
            <a:off x="5594246" y="2074827"/>
            <a:ext cx="1003513" cy="1008911"/>
          </a:xfrm>
          <a:prstGeom prst="ellipse">
            <a:avLst/>
          </a:prstGeom>
          <a:gradFill>
            <a:gsLst>
              <a:gs pos="0">
                <a:srgbClr val="3CBEB4"/>
              </a:gs>
              <a:gs pos="99000">
                <a:srgbClr val="0090D6">
                  <a:alpha val="89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D2CBEB2-ECB2-4D9D-BC51-0888D8355C36}"/>
              </a:ext>
            </a:extLst>
          </p:cNvPr>
          <p:cNvSpPr/>
          <p:nvPr/>
        </p:nvSpPr>
        <p:spPr>
          <a:xfrm>
            <a:off x="8008723" y="2074827"/>
            <a:ext cx="1003513" cy="1008911"/>
          </a:xfrm>
          <a:prstGeom prst="ellipse">
            <a:avLst/>
          </a:prstGeom>
          <a:gradFill>
            <a:gsLst>
              <a:gs pos="0">
                <a:srgbClr val="3CBEB4"/>
              </a:gs>
              <a:gs pos="99000">
                <a:srgbClr val="0090D6">
                  <a:alpha val="89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D2CBEB2-ECB2-4D9D-BC51-0888D8355C36}"/>
              </a:ext>
            </a:extLst>
          </p:cNvPr>
          <p:cNvSpPr/>
          <p:nvPr/>
        </p:nvSpPr>
        <p:spPr>
          <a:xfrm>
            <a:off x="10423198" y="2074827"/>
            <a:ext cx="1003513" cy="1008911"/>
          </a:xfrm>
          <a:prstGeom prst="ellipse">
            <a:avLst/>
          </a:prstGeom>
          <a:gradFill>
            <a:gsLst>
              <a:gs pos="0">
                <a:srgbClr val="3CBEB4"/>
              </a:gs>
              <a:gs pos="99000">
                <a:srgbClr val="0090D6">
                  <a:alpha val="89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pic>
        <p:nvPicPr>
          <p:cNvPr id="71" name="Picture 3" descr="D:\Presentation\Thank you slide\database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232" y="2395782"/>
            <a:ext cx="443267" cy="44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4" descr="D:\Presentation\Thank you slide\networ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212" y="2362206"/>
            <a:ext cx="510416" cy="51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5" descr="D:\Presentation\Thank you slide\cube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757" y="2377539"/>
            <a:ext cx="479753" cy="47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6" descr="D:\Presentation\Thank you slide\cloud-computing_b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728" y="2356330"/>
            <a:ext cx="522171" cy="52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" descr="D:\Presentation\Thank you slide\wifi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607" y="2321068"/>
            <a:ext cx="592692" cy="59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/>
          <p:cNvSpPr/>
          <p:nvPr/>
        </p:nvSpPr>
        <p:spPr>
          <a:xfrm>
            <a:off x="832913" y="1734081"/>
            <a:ext cx="8386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b="1" kern="0">
                <a:solidFill>
                  <a:prstClr val="white"/>
                </a:solidFill>
              </a:rPr>
              <a:t>Storage</a:t>
            </a:r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3087791" y="1734081"/>
            <a:ext cx="11849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b="1" kern="0">
                <a:solidFill>
                  <a:prstClr val="white"/>
                </a:solidFill>
              </a:rPr>
              <a:t>Networking</a:t>
            </a:r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428190" y="1734081"/>
            <a:ext cx="13356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b="1" kern="0">
                <a:solidFill>
                  <a:prstClr val="white"/>
                </a:solidFill>
              </a:rPr>
              <a:t>Virtualization</a:t>
            </a:r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8159208" y="1734081"/>
            <a:ext cx="6751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b="1" kern="0">
                <a:solidFill>
                  <a:prstClr val="white"/>
                </a:solidFill>
              </a:rPr>
              <a:t>Cloud</a:t>
            </a:r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0370530" y="1734081"/>
            <a:ext cx="10967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b="1" kern="0" err="1">
                <a:solidFill>
                  <a:prstClr val="white"/>
                </a:solidFill>
              </a:rPr>
              <a:t>IoT</a:t>
            </a:r>
            <a:r>
              <a:rPr lang="en-US" sz="1600" b="1" kern="0">
                <a:solidFill>
                  <a:prstClr val="white"/>
                </a:solidFill>
              </a:rPr>
              <a:t>/AI/ML</a:t>
            </a:r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526842" y="3335214"/>
            <a:ext cx="9138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kern="0" spc="600">
                <a:solidFill>
                  <a:prstClr val="white"/>
                </a:solidFill>
                <a:latin typeface="Bodoni MT" panose="02070603080606020203" pitchFamily="18" charset="0"/>
              </a:rPr>
              <a:t>TECHNOLOGY</a:t>
            </a:r>
            <a:r>
              <a:rPr lang="en-US" sz="2800" b="0" kern="0" spc="600" baseline="0">
                <a:solidFill>
                  <a:prstClr val="white"/>
                </a:solidFill>
                <a:latin typeface="Bodoni MT" panose="02070603080606020203" pitchFamily="18" charset="0"/>
              </a:rPr>
              <a:t> FIRST</a:t>
            </a:r>
          </a:p>
          <a:p>
            <a:pPr algn="ctr"/>
            <a:r>
              <a:rPr lang="en-US" sz="1800" b="0" kern="0" baseline="0">
                <a:solidFill>
                  <a:prstClr val="white"/>
                </a:solidFill>
              </a:rPr>
              <a:t>Datacenter | Telecom | Cloud | Security | AI/ML | </a:t>
            </a:r>
            <a:r>
              <a:rPr lang="en-US" sz="1800" b="0" kern="0" baseline="0" err="1">
                <a:solidFill>
                  <a:prstClr val="white"/>
                </a:solidFill>
              </a:rPr>
              <a:t>IoT</a:t>
            </a:r>
            <a:endParaRPr lang="en-US" sz="2800" b="0" kern="0">
              <a:solidFill>
                <a:prstClr val="white"/>
              </a:solidFill>
            </a:endParaRPr>
          </a:p>
        </p:txBody>
      </p:sp>
      <p:sp>
        <p:nvSpPr>
          <p:cNvPr id="82" name="Rectangle 81">
            <a:hlinkClick r:id="rId8"/>
          </p:cNvPr>
          <p:cNvSpPr/>
          <p:nvPr/>
        </p:nvSpPr>
        <p:spPr>
          <a:xfrm>
            <a:off x="3611035" y="4260586"/>
            <a:ext cx="17091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34">
              <a:defRPr/>
            </a:pPr>
            <a:r>
              <a:rPr lang="en-US" sz="1400" b="1" kern="0">
                <a:solidFill>
                  <a:prstClr val="white"/>
                </a:solidFill>
              </a:rPr>
              <a:t>www.calsoftinc.com</a:t>
            </a:r>
          </a:p>
        </p:txBody>
      </p:sp>
      <p:sp>
        <p:nvSpPr>
          <p:cNvPr id="83" name="Rectangle 82"/>
          <p:cNvSpPr/>
          <p:nvPr/>
        </p:nvSpPr>
        <p:spPr>
          <a:xfrm>
            <a:off x="6481483" y="4260586"/>
            <a:ext cx="23774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34">
              <a:defRPr/>
            </a:pPr>
            <a:r>
              <a:rPr lang="en-US" sz="1400" b="1" kern="0">
                <a:solidFill>
                  <a:prstClr val="white"/>
                </a:solidFill>
              </a:rPr>
              <a:t>marketing@calsoftinc.com</a:t>
            </a:r>
          </a:p>
        </p:txBody>
      </p:sp>
      <p:sp>
        <p:nvSpPr>
          <p:cNvPr id="84" name="Freeform 164"/>
          <p:cNvSpPr>
            <a:spLocks noEditPoints="1"/>
          </p:cNvSpPr>
          <p:nvPr/>
        </p:nvSpPr>
        <p:spPr bwMode="auto">
          <a:xfrm>
            <a:off x="3333057" y="4275121"/>
            <a:ext cx="278706" cy="278706"/>
          </a:xfrm>
          <a:custGeom>
            <a:avLst/>
            <a:gdLst>
              <a:gd name="T0" fmla="*/ 21 w 29"/>
              <a:gd name="T1" fmla="*/ 25 h 29"/>
              <a:gd name="T2" fmla="*/ 19 w 29"/>
              <a:gd name="T3" fmla="*/ 24 h 29"/>
              <a:gd name="T4" fmla="*/ 19 w 29"/>
              <a:gd name="T5" fmla="*/ 23 h 29"/>
              <a:gd name="T6" fmla="*/ 20 w 29"/>
              <a:gd name="T7" fmla="*/ 23 h 29"/>
              <a:gd name="T8" fmla="*/ 23 w 29"/>
              <a:gd name="T9" fmla="*/ 23 h 29"/>
              <a:gd name="T10" fmla="*/ 24 w 29"/>
              <a:gd name="T11" fmla="*/ 17 h 29"/>
              <a:gd name="T12" fmla="*/ 19 w 29"/>
              <a:gd name="T13" fmla="*/ 21 h 29"/>
              <a:gd name="T14" fmla="*/ 17 w 29"/>
              <a:gd name="T15" fmla="*/ 21 h 29"/>
              <a:gd name="T16" fmla="*/ 19 w 29"/>
              <a:gd name="T17" fmla="*/ 18 h 29"/>
              <a:gd name="T18" fmla="*/ 14 w 29"/>
              <a:gd name="T19" fmla="*/ 21 h 29"/>
              <a:gd name="T20" fmla="*/ 10 w 29"/>
              <a:gd name="T21" fmla="*/ 19 h 29"/>
              <a:gd name="T22" fmla="*/ 3 w 29"/>
              <a:gd name="T23" fmla="*/ 21 h 29"/>
              <a:gd name="T24" fmla="*/ 9 w 29"/>
              <a:gd name="T25" fmla="*/ 26 h 29"/>
              <a:gd name="T26" fmla="*/ 14 w 29"/>
              <a:gd name="T27" fmla="*/ 25 h 29"/>
              <a:gd name="T28" fmla="*/ 14 w 29"/>
              <a:gd name="T29" fmla="*/ 27 h 29"/>
              <a:gd name="T30" fmla="*/ 23 w 29"/>
              <a:gd name="T31" fmla="*/ 8 h 29"/>
              <a:gd name="T32" fmla="*/ 18 w 29"/>
              <a:gd name="T33" fmla="*/ 8 h 29"/>
              <a:gd name="T34" fmla="*/ 7 w 29"/>
              <a:gd name="T35" fmla="*/ 15 h 29"/>
              <a:gd name="T36" fmla="*/ 7 w 29"/>
              <a:gd name="T37" fmla="*/ 11 h 29"/>
              <a:gd name="T38" fmla="*/ 7 w 29"/>
              <a:gd name="T39" fmla="*/ 15 h 29"/>
              <a:gd name="T40" fmla="*/ 14 w 29"/>
              <a:gd name="T41" fmla="*/ 23 h 29"/>
              <a:gd name="T42" fmla="*/ 18 w 29"/>
              <a:gd name="T43" fmla="*/ 23 h 29"/>
              <a:gd name="T44" fmla="*/ 2 w 29"/>
              <a:gd name="T45" fmla="*/ 18 h 29"/>
              <a:gd name="T46" fmla="*/ 4 w 29"/>
              <a:gd name="T47" fmla="*/ 8 h 29"/>
              <a:gd name="T48" fmla="*/ 6 w 29"/>
              <a:gd name="T49" fmla="*/ 10 h 29"/>
              <a:gd name="T50" fmla="*/ 7 w 29"/>
              <a:gd name="T51" fmla="*/ 10 h 29"/>
              <a:gd name="T52" fmla="*/ 12 w 29"/>
              <a:gd name="T53" fmla="*/ 9 h 29"/>
              <a:gd name="T54" fmla="*/ 9 w 29"/>
              <a:gd name="T55" fmla="*/ 11 h 29"/>
              <a:gd name="T56" fmla="*/ 12 w 29"/>
              <a:gd name="T57" fmla="*/ 10 h 29"/>
              <a:gd name="T58" fmla="*/ 17 w 29"/>
              <a:gd name="T59" fmla="*/ 11 h 29"/>
              <a:gd name="T60" fmla="*/ 19 w 29"/>
              <a:gd name="T61" fmla="*/ 17 h 29"/>
              <a:gd name="T62" fmla="*/ 11 w 29"/>
              <a:gd name="T63" fmla="*/ 18 h 29"/>
              <a:gd name="T64" fmla="*/ 9 w 29"/>
              <a:gd name="T65" fmla="*/ 15 h 29"/>
              <a:gd name="T66" fmla="*/ 9 w 29"/>
              <a:gd name="T67" fmla="*/ 18 h 29"/>
              <a:gd name="T68" fmla="*/ 6 w 29"/>
              <a:gd name="T69" fmla="*/ 15 h 29"/>
              <a:gd name="T70" fmla="*/ 3 w 29"/>
              <a:gd name="T71" fmla="*/ 18 h 29"/>
              <a:gd name="T72" fmla="*/ 2 w 29"/>
              <a:gd name="T73" fmla="*/ 18 h 29"/>
              <a:gd name="T74" fmla="*/ 21 w 29"/>
              <a:gd name="T75" fmla="*/ 15 h 29"/>
              <a:gd name="T76" fmla="*/ 21 w 29"/>
              <a:gd name="T77" fmla="*/ 17 h 29"/>
              <a:gd name="T78" fmla="*/ 22 w 29"/>
              <a:gd name="T79" fmla="*/ 13 h 29"/>
              <a:gd name="T80" fmla="*/ 21 w 29"/>
              <a:gd name="T81" fmla="*/ 10 h 29"/>
              <a:gd name="T82" fmla="*/ 17 w 29"/>
              <a:gd name="T83" fmla="*/ 10 h 29"/>
              <a:gd name="T84" fmla="*/ 18 w 29"/>
              <a:gd name="T85" fmla="*/ 8 h 29"/>
              <a:gd name="T86" fmla="*/ 18 w 29"/>
              <a:gd name="T87" fmla="*/ 7 h 29"/>
              <a:gd name="T88" fmla="*/ 7 w 29"/>
              <a:gd name="T89" fmla="*/ 7 h 29"/>
              <a:gd name="T90" fmla="*/ 14 w 29"/>
              <a:gd name="T91" fmla="*/ 2 h 29"/>
              <a:gd name="T92" fmla="*/ 19 w 29"/>
              <a:gd name="T93" fmla="*/ 5 h 29"/>
              <a:gd name="T94" fmla="*/ 18 w 29"/>
              <a:gd name="T95" fmla="*/ 2 h 29"/>
              <a:gd name="T96" fmla="*/ 24 w 29"/>
              <a:gd name="T97" fmla="*/ 7 h 29"/>
              <a:gd name="T98" fmla="*/ 23 w 29"/>
              <a:gd name="T99" fmla="*/ 8 h 29"/>
              <a:gd name="T100" fmla="*/ 25 w 29"/>
              <a:gd name="T101" fmla="*/ 8 h 29"/>
              <a:gd name="T102" fmla="*/ 24 w 29"/>
              <a:gd name="T103" fmla="*/ 15 h 29"/>
              <a:gd name="T104" fmla="*/ 27 w 29"/>
              <a:gd name="T105" fmla="*/ 14 h 29"/>
              <a:gd name="T106" fmla="*/ 24 w 29"/>
              <a:gd name="T107" fmla="*/ 16 h 29"/>
              <a:gd name="T108" fmla="*/ 3 w 29"/>
              <a:gd name="T109" fmla="*/ 19 h 29"/>
              <a:gd name="T110" fmla="*/ 3 w 29"/>
              <a:gd name="T111" fmla="*/ 20 h 29"/>
              <a:gd name="T112" fmla="*/ 4 w 29"/>
              <a:gd name="T113" fmla="*/ 7 h 29"/>
              <a:gd name="T114" fmla="*/ 6 w 29"/>
              <a:gd name="T115" fmla="*/ 5 h 29"/>
              <a:gd name="T116" fmla="*/ 4 w 29"/>
              <a:gd name="T117" fmla="*/ 7 h 29"/>
              <a:gd name="T118" fmla="*/ 14 w 29"/>
              <a:gd name="T119" fmla="*/ 29 h 29"/>
              <a:gd name="T120" fmla="*/ 0 w 29"/>
              <a:gd name="T121" fmla="*/ 14 h 29"/>
              <a:gd name="T122" fmla="*/ 14 w 29"/>
              <a:gd name="T123" fmla="*/ 0 h 29"/>
              <a:gd name="T124" fmla="*/ 29 w 29"/>
              <a:gd name="T125" fmla="*/ 14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9" h="29">
                <a:moveTo>
                  <a:pt x="14" y="27"/>
                </a:moveTo>
                <a:cubicBezTo>
                  <a:pt x="17" y="27"/>
                  <a:pt x="19" y="26"/>
                  <a:pt x="21" y="25"/>
                </a:cubicBezTo>
                <a:cubicBezTo>
                  <a:pt x="21" y="25"/>
                  <a:pt x="20" y="25"/>
                  <a:pt x="19" y="24"/>
                </a:cubicBezTo>
                <a:cubicBezTo>
                  <a:pt x="19" y="24"/>
                  <a:pt x="19" y="24"/>
                  <a:pt x="19" y="24"/>
                </a:cubicBezTo>
                <a:cubicBezTo>
                  <a:pt x="19" y="24"/>
                  <a:pt x="19" y="24"/>
                  <a:pt x="18" y="24"/>
                </a:cubicBezTo>
                <a:cubicBezTo>
                  <a:pt x="18" y="24"/>
                  <a:pt x="19" y="24"/>
                  <a:pt x="19" y="23"/>
                </a:cubicBezTo>
                <a:cubicBezTo>
                  <a:pt x="19" y="23"/>
                  <a:pt x="19" y="23"/>
                  <a:pt x="20" y="23"/>
                </a:cubicBezTo>
                <a:cubicBezTo>
                  <a:pt x="20" y="23"/>
                  <a:pt x="20" y="23"/>
                  <a:pt x="20" y="23"/>
                </a:cubicBezTo>
                <a:cubicBezTo>
                  <a:pt x="20" y="24"/>
                  <a:pt x="21" y="24"/>
                  <a:pt x="22" y="24"/>
                </a:cubicBezTo>
                <a:cubicBezTo>
                  <a:pt x="23" y="24"/>
                  <a:pt x="23" y="23"/>
                  <a:pt x="23" y="23"/>
                </a:cubicBezTo>
                <a:cubicBezTo>
                  <a:pt x="24" y="22"/>
                  <a:pt x="25" y="21"/>
                  <a:pt x="25" y="20"/>
                </a:cubicBezTo>
                <a:cubicBezTo>
                  <a:pt x="25" y="19"/>
                  <a:pt x="24" y="18"/>
                  <a:pt x="24" y="17"/>
                </a:cubicBezTo>
                <a:cubicBezTo>
                  <a:pt x="23" y="17"/>
                  <a:pt x="21" y="18"/>
                  <a:pt x="20" y="18"/>
                </a:cubicBezTo>
                <a:cubicBezTo>
                  <a:pt x="20" y="19"/>
                  <a:pt x="19" y="20"/>
                  <a:pt x="19" y="21"/>
                </a:cubicBezTo>
                <a:cubicBezTo>
                  <a:pt x="18" y="21"/>
                  <a:pt x="18" y="21"/>
                  <a:pt x="18" y="21"/>
                </a:cubicBezTo>
                <a:cubicBezTo>
                  <a:pt x="18" y="21"/>
                  <a:pt x="18" y="21"/>
                  <a:pt x="17" y="21"/>
                </a:cubicBezTo>
                <a:cubicBezTo>
                  <a:pt x="18" y="20"/>
                  <a:pt x="18" y="20"/>
                  <a:pt x="18" y="20"/>
                </a:cubicBezTo>
                <a:cubicBezTo>
                  <a:pt x="18" y="20"/>
                  <a:pt x="19" y="19"/>
                  <a:pt x="19" y="18"/>
                </a:cubicBezTo>
                <a:cubicBezTo>
                  <a:pt x="17" y="19"/>
                  <a:pt x="14" y="19"/>
                  <a:pt x="12" y="19"/>
                </a:cubicBezTo>
                <a:cubicBezTo>
                  <a:pt x="12" y="20"/>
                  <a:pt x="13" y="21"/>
                  <a:pt x="14" y="21"/>
                </a:cubicBezTo>
                <a:cubicBezTo>
                  <a:pt x="14" y="21"/>
                  <a:pt x="13" y="22"/>
                  <a:pt x="13" y="22"/>
                </a:cubicBezTo>
                <a:cubicBezTo>
                  <a:pt x="12" y="21"/>
                  <a:pt x="11" y="20"/>
                  <a:pt x="10" y="19"/>
                </a:cubicBezTo>
                <a:cubicBezTo>
                  <a:pt x="8" y="19"/>
                  <a:pt x="6" y="19"/>
                  <a:pt x="4" y="19"/>
                </a:cubicBezTo>
                <a:cubicBezTo>
                  <a:pt x="4" y="20"/>
                  <a:pt x="4" y="20"/>
                  <a:pt x="3" y="21"/>
                </a:cubicBezTo>
                <a:cubicBezTo>
                  <a:pt x="4" y="22"/>
                  <a:pt x="5" y="23"/>
                  <a:pt x="5" y="23"/>
                </a:cubicBezTo>
                <a:cubicBezTo>
                  <a:pt x="6" y="24"/>
                  <a:pt x="7" y="25"/>
                  <a:pt x="9" y="26"/>
                </a:cubicBezTo>
                <a:cubicBezTo>
                  <a:pt x="10" y="25"/>
                  <a:pt x="12" y="25"/>
                  <a:pt x="13" y="24"/>
                </a:cubicBezTo>
                <a:cubicBezTo>
                  <a:pt x="14" y="24"/>
                  <a:pt x="14" y="24"/>
                  <a:pt x="14" y="25"/>
                </a:cubicBezTo>
                <a:cubicBezTo>
                  <a:pt x="13" y="25"/>
                  <a:pt x="12" y="26"/>
                  <a:pt x="10" y="26"/>
                </a:cubicBezTo>
                <a:cubicBezTo>
                  <a:pt x="11" y="27"/>
                  <a:pt x="13" y="27"/>
                  <a:pt x="14" y="27"/>
                </a:cubicBezTo>
                <a:close/>
                <a:moveTo>
                  <a:pt x="20" y="10"/>
                </a:moveTo>
                <a:cubicBezTo>
                  <a:pt x="22" y="10"/>
                  <a:pt x="23" y="9"/>
                  <a:pt x="23" y="8"/>
                </a:cubicBezTo>
                <a:cubicBezTo>
                  <a:pt x="23" y="6"/>
                  <a:pt x="22" y="5"/>
                  <a:pt x="20" y="5"/>
                </a:cubicBezTo>
                <a:cubicBezTo>
                  <a:pt x="19" y="5"/>
                  <a:pt x="18" y="6"/>
                  <a:pt x="18" y="8"/>
                </a:cubicBezTo>
                <a:cubicBezTo>
                  <a:pt x="18" y="9"/>
                  <a:pt x="19" y="10"/>
                  <a:pt x="20" y="10"/>
                </a:cubicBezTo>
                <a:close/>
                <a:moveTo>
                  <a:pt x="7" y="15"/>
                </a:moveTo>
                <a:cubicBezTo>
                  <a:pt x="8" y="15"/>
                  <a:pt x="9" y="14"/>
                  <a:pt x="9" y="13"/>
                </a:cubicBezTo>
                <a:cubicBezTo>
                  <a:pt x="9" y="12"/>
                  <a:pt x="8" y="11"/>
                  <a:pt x="7" y="11"/>
                </a:cubicBezTo>
                <a:cubicBezTo>
                  <a:pt x="6" y="11"/>
                  <a:pt x="5" y="12"/>
                  <a:pt x="5" y="13"/>
                </a:cubicBezTo>
                <a:cubicBezTo>
                  <a:pt x="5" y="14"/>
                  <a:pt x="6" y="15"/>
                  <a:pt x="7" y="15"/>
                </a:cubicBezTo>
                <a:close/>
                <a:moveTo>
                  <a:pt x="16" y="25"/>
                </a:moveTo>
                <a:cubicBezTo>
                  <a:pt x="15" y="25"/>
                  <a:pt x="14" y="24"/>
                  <a:pt x="14" y="23"/>
                </a:cubicBezTo>
                <a:cubicBezTo>
                  <a:pt x="14" y="22"/>
                  <a:pt x="15" y="21"/>
                  <a:pt x="16" y="21"/>
                </a:cubicBezTo>
                <a:cubicBezTo>
                  <a:pt x="17" y="21"/>
                  <a:pt x="18" y="22"/>
                  <a:pt x="18" y="23"/>
                </a:cubicBezTo>
                <a:cubicBezTo>
                  <a:pt x="18" y="24"/>
                  <a:pt x="17" y="25"/>
                  <a:pt x="16" y="25"/>
                </a:cubicBezTo>
                <a:close/>
                <a:moveTo>
                  <a:pt x="2" y="18"/>
                </a:moveTo>
                <a:cubicBezTo>
                  <a:pt x="2" y="17"/>
                  <a:pt x="2" y="16"/>
                  <a:pt x="2" y="14"/>
                </a:cubicBezTo>
                <a:cubicBezTo>
                  <a:pt x="2" y="12"/>
                  <a:pt x="2" y="10"/>
                  <a:pt x="4" y="8"/>
                </a:cubicBezTo>
                <a:cubicBezTo>
                  <a:pt x="4" y="8"/>
                  <a:pt x="5" y="8"/>
                  <a:pt x="6" y="8"/>
                </a:cubicBezTo>
                <a:cubicBezTo>
                  <a:pt x="6" y="9"/>
                  <a:pt x="6" y="10"/>
                  <a:pt x="6" y="10"/>
                </a:cubicBezTo>
                <a:cubicBezTo>
                  <a:pt x="6" y="10"/>
                  <a:pt x="7" y="10"/>
                  <a:pt x="7" y="10"/>
                </a:cubicBezTo>
                <a:cubicBezTo>
                  <a:pt x="7" y="10"/>
                  <a:pt x="7" y="10"/>
                  <a:pt x="7" y="10"/>
                </a:cubicBezTo>
                <a:cubicBezTo>
                  <a:pt x="7" y="9"/>
                  <a:pt x="7" y="9"/>
                  <a:pt x="7" y="8"/>
                </a:cubicBezTo>
                <a:cubicBezTo>
                  <a:pt x="9" y="8"/>
                  <a:pt x="10" y="9"/>
                  <a:pt x="12" y="9"/>
                </a:cubicBezTo>
                <a:cubicBezTo>
                  <a:pt x="12" y="9"/>
                  <a:pt x="12" y="9"/>
                  <a:pt x="12" y="9"/>
                </a:cubicBezTo>
                <a:cubicBezTo>
                  <a:pt x="11" y="10"/>
                  <a:pt x="10" y="10"/>
                  <a:pt x="9" y="11"/>
                </a:cubicBezTo>
                <a:cubicBezTo>
                  <a:pt x="9" y="11"/>
                  <a:pt x="9" y="11"/>
                  <a:pt x="9" y="12"/>
                </a:cubicBezTo>
                <a:cubicBezTo>
                  <a:pt x="10" y="11"/>
                  <a:pt x="11" y="11"/>
                  <a:pt x="12" y="10"/>
                </a:cubicBezTo>
                <a:cubicBezTo>
                  <a:pt x="12" y="10"/>
                  <a:pt x="13" y="10"/>
                  <a:pt x="13" y="10"/>
                </a:cubicBezTo>
                <a:cubicBezTo>
                  <a:pt x="14" y="10"/>
                  <a:pt x="16" y="11"/>
                  <a:pt x="17" y="11"/>
                </a:cubicBezTo>
                <a:cubicBezTo>
                  <a:pt x="18" y="12"/>
                  <a:pt x="19" y="13"/>
                  <a:pt x="21" y="14"/>
                </a:cubicBezTo>
                <a:cubicBezTo>
                  <a:pt x="20" y="15"/>
                  <a:pt x="20" y="16"/>
                  <a:pt x="19" y="17"/>
                </a:cubicBezTo>
                <a:cubicBezTo>
                  <a:pt x="19" y="17"/>
                  <a:pt x="19" y="17"/>
                  <a:pt x="19" y="17"/>
                </a:cubicBezTo>
                <a:cubicBezTo>
                  <a:pt x="16" y="18"/>
                  <a:pt x="14" y="18"/>
                  <a:pt x="11" y="18"/>
                </a:cubicBezTo>
                <a:cubicBezTo>
                  <a:pt x="10" y="18"/>
                  <a:pt x="10" y="18"/>
                  <a:pt x="10" y="18"/>
                </a:cubicBezTo>
                <a:cubicBezTo>
                  <a:pt x="10" y="17"/>
                  <a:pt x="9" y="16"/>
                  <a:pt x="9" y="15"/>
                </a:cubicBezTo>
                <a:cubicBezTo>
                  <a:pt x="8" y="15"/>
                  <a:pt x="8" y="16"/>
                  <a:pt x="8" y="16"/>
                </a:cubicBezTo>
                <a:cubicBezTo>
                  <a:pt x="8" y="17"/>
                  <a:pt x="9" y="18"/>
                  <a:pt x="9" y="18"/>
                </a:cubicBezTo>
                <a:cubicBezTo>
                  <a:pt x="8" y="18"/>
                  <a:pt x="6" y="18"/>
                  <a:pt x="4" y="18"/>
                </a:cubicBezTo>
                <a:cubicBezTo>
                  <a:pt x="5" y="17"/>
                  <a:pt x="5" y="16"/>
                  <a:pt x="6" y="15"/>
                </a:cubicBezTo>
                <a:cubicBezTo>
                  <a:pt x="6" y="15"/>
                  <a:pt x="5" y="15"/>
                  <a:pt x="5" y="15"/>
                </a:cubicBezTo>
                <a:cubicBezTo>
                  <a:pt x="4" y="16"/>
                  <a:pt x="4" y="17"/>
                  <a:pt x="3" y="18"/>
                </a:cubicBezTo>
                <a:cubicBezTo>
                  <a:pt x="3" y="18"/>
                  <a:pt x="3" y="18"/>
                  <a:pt x="3" y="18"/>
                </a:cubicBezTo>
                <a:cubicBezTo>
                  <a:pt x="3" y="18"/>
                  <a:pt x="2" y="18"/>
                  <a:pt x="2" y="18"/>
                </a:cubicBezTo>
                <a:close/>
                <a:moveTo>
                  <a:pt x="21" y="17"/>
                </a:moveTo>
                <a:cubicBezTo>
                  <a:pt x="21" y="16"/>
                  <a:pt x="21" y="15"/>
                  <a:pt x="21" y="15"/>
                </a:cubicBezTo>
                <a:cubicBezTo>
                  <a:pt x="22" y="15"/>
                  <a:pt x="22" y="15"/>
                  <a:pt x="23" y="16"/>
                </a:cubicBezTo>
                <a:cubicBezTo>
                  <a:pt x="22" y="16"/>
                  <a:pt x="22" y="17"/>
                  <a:pt x="21" y="17"/>
                </a:cubicBezTo>
                <a:close/>
                <a:moveTo>
                  <a:pt x="24" y="15"/>
                </a:moveTo>
                <a:cubicBezTo>
                  <a:pt x="23" y="15"/>
                  <a:pt x="22" y="14"/>
                  <a:pt x="22" y="13"/>
                </a:cubicBezTo>
                <a:cubicBezTo>
                  <a:pt x="22" y="12"/>
                  <a:pt x="22" y="11"/>
                  <a:pt x="22" y="10"/>
                </a:cubicBezTo>
                <a:cubicBezTo>
                  <a:pt x="21" y="10"/>
                  <a:pt x="21" y="10"/>
                  <a:pt x="21" y="10"/>
                </a:cubicBezTo>
                <a:cubicBezTo>
                  <a:pt x="21" y="11"/>
                  <a:pt x="21" y="12"/>
                  <a:pt x="21" y="13"/>
                </a:cubicBezTo>
                <a:cubicBezTo>
                  <a:pt x="20" y="12"/>
                  <a:pt x="18" y="11"/>
                  <a:pt x="17" y="10"/>
                </a:cubicBezTo>
                <a:cubicBezTo>
                  <a:pt x="16" y="10"/>
                  <a:pt x="15" y="9"/>
                  <a:pt x="14" y="9"/>
                </a:cubicBezTo>
                <a:cubicBezTo>
                  <a:pt x="16" y="9"/>
                  <a:pt x="17" y="8"/>
                  <a:pt x="18" y="8"/>
                </a:cubicBezTo>
                <a:cubicBezTo>
                  <a:pt x="18" y="8"/>
                  <a:pt x="18" y="8"/>
                  <a:pt x="18" y="8"/>
                </a:cubicBezTo>
                <a:cubicBezTo>
                  <a:pt x="18" y="7"/>
                  <a:pt x="18" y="7"/>
                  <a:pt x="18" y="7"/>
                </a:cubicBezTo>
                <a:cubicBezTo>
                  <a:pt x="16" y="7"/>
                  <a:pt x="15" y="8"/>
                  <a:pt x="13" y="8"/>
                </a:cubicBezTo>
                <a:cubicBezTo>
                  <a:pt x="11" y="8"/>
                  <a:pt x="9" y="7"/>
                  <a:pt x="7" y="7"/>
                </a:cubicBezTo>
                <a:cubicBezTo>
                  <a:pt x="7" y="6"/>
                  <a:pt x="7" y="5"/>
                  <a:pt x="7" y="4"/>
                </a:cubicBezTo>
                <a:cubicBezTo>
                  <a:pt x="9" y="3"/>
                  <a:pt x="12" y="2"/>
                  <a:pt x="14" y="2"/>
                </a:cubicBezTo>
                <a:cubicBezTo>
                  <a:pt x="14" y="2"/>
                  <a:pt x="15" y="2"/>
                  <a:pt x="15" y="2"/>
                </a:cubicBezTo>
                <a:cubicBezTo>
                  <a:pt x="17" y="3"/>
                  <a:pt x="18" y="4"/>
                  <a:pt x="19" y="5"/>
                </a:cubicBezTo>
                <a:cubicBezTo>
                  <a:pt x="19" y="5"/>
                  <a:pt x="19" y="5"/>
                  <a:pt x="20" y="5"/>
                </a:cubicBezTo>
                <a:cubicBezTo>
                  <a:pt x="19" y="4"/>
                  <a:pt x="18" y="3"/>
                  <a:pt x="18" y="2"/>
                </a:cubicBezTo>
                <a:cubicBezTo>
                  <a:pt x="20" y="3"/>
                  <a:pt x="22" y="4"/>
                  <a:pt x="23" y="6"/>
                </a:cubicBezTo>
                <a:cubicBezTo>
                  <a:pt x="24" y="6"/>
                  <a:pt x="24" y="7"/>
                  <a:pt x="24" y="7"/>
                </a:cubicBezTo>
                <a:cubicBezTo>
                  <a:pt x="24" y="7"/>
                  <a:pt x="24" y="7"/>
                  <a:pt x="23" y="7"/>
                </a:cubicBezTo>
                <a:cubicBezTo>
                  <a:pt x="23" y="7"/>
                  <a:pt x="23" y="7"/>
                  <a:pt x="23" y="8"/>
                </a:cubicBezTo>
                <a:cubicBezTo>
                  <a:pt x="23" y="8"/>
                  <a:pt x="23" y="8"/>
                  <a:pt x="23" y="8"/>
                </a:cubicBezTo>
                <a:cubicBezTo>
                  <a:pt x="24" y="8"/>
                  <a:pt x="25" y="8"/>
                  <a:pt x="25" y="8"/>
                </a:cubicBezTo>
                <a:cubicBezTo>
                  <a:pt x="26" y="10"/>
                  <a:pt x="26" y="11"/>
                  <a:pt x="27" y="13"/>
                </a:cubicBezTo>
                <a:cubicBezTo>
                  <a:pt x="26" y="14"/>
                  <a:pt x="25" y="15"/>
                  <a:pt x="24" y="15"/>
                </a:cubicBezTo>
                <a:close/>
                <a:moveTo>
                  <a:pt x="27" y="14"/>
                </a:moveTo>
                <a:cubicBezTo>
                  <a:pt x="27" y="14"/>
                  <a:pt x="27" y="14"/>
                  <a:pt x="27" y="14"/>
                </a:cubicBezTo>
                <a:cubicBezTo>
                  <a:pt x="27" y="16"/>
                  <a:pt x="26" y="17"/>
                  <a:pt x="26" y="18"/>
                </a:cubicBezTo>
                <a:cubicBezTo>
                  <a:pt x="26" y="18"/>
                  <a:pt x="25" y="17"/>
                  <a:pt x="24" y="16"/>
                </a:cubicBezTo>
                <a:cubicBezTo>
                  <a:pt x="25" y="16"/>
                  <a:pt x="26" y="15"/>
                  <a:pt x="27" y="14"/>
                </a:cubicBezTo>
                <a:close/>
                <a:moveTo>
                  <a:pt x="3" y="19"/>
                </a:moveTo>
                <a:cubicBezTo>
                  <a:pt x="3" y="19"/>
                  <a:pt x="3" y="19"/>
                  <a:pt x="2" y="19"/>
                </a:cubicBezTo>
                <a:cubicBezTo>
                  <a:pt x="3" y="19"/>
                  <a:pt x="3" y="19"/>
                  <a:pt x="3" y="20"/>
                </a:cubicBezTo>
                <a:cubicBezTo>
                  <a:pt x="3" y="19"/>
                  <a:pt x="3" y="19"/>
                  <a:pt x="3" y="19"/>
                </a:cubicBezTo>
                <a:close/>
                <a:moveTo>
                  <a:pt x="4" y="7"/>
                </a:moveTo>
                <a:cubicBezTo>
                  <a:pt x="5" y="7"/>
                  <a:pt x="5" y="7"/>
                  <a:pt x="6" y="7"/>
                </a:cubicBezTo>
                <a:cubicBezTo>
                  <a:pt x="6" y="6"/>
                  <a:pt x="6" y="5"/>
                  <a:pt x="6" y="5"/>
                </a:cubicBezTo>
                <a:cubicBezTo>
                  <a:pt x="6" y="5"/>
                  <a:pt x="6" y="5"/>
                  <a:pt x="5" y="6"/>
                </a:cubicBezTo>
                <a:cubicBezTo>
                  <a:pt x="5" y="6"/>
                  <a:pt x="5" y="6"/>
                  <a:pt x="4" y="7"/>
                </a:cubicBezTo>
                <a:close/>
                <a:moveTo>
                  <a:pt x="24" y="25"/>
                </a:moveTo>
                <a:cubicBezTo>
                  <a:pt x="22" y="27"/>
                  <a:pt x="18" y="29"/>
                  <a:pt x="14" y="29"/>
                </a:cubicBezTo>
                <a:cubicBezTo>
                  <a:pt x="10" y="29"/>
                  <a:pt x="6" y="27"/>
                  <a:pt x="4" y="25"/>
                </a:cubicBezTo>
                <a:cubicBezTo>
                  <a:pt x="1" y="22"/>
                  <a:pt x="0" y="18"/>
                  <a:pt x="0" y="14"/>
                </a:cubicBezTo>
                <a:cubicBezTo>
                  <a:pt x="0" y="10"/>
                  <a:pt x="1" y="7"/>
                  <a:pt x="4" y="4"/>
                </a:cubicBezTo>
                <a:cubicBezTo>
                  <a:pt x="6" y="2"/>
                  <a:pt x="10" y="0"/>
                  <a:pt x="14" y="0"/>
                </a:cubicBezTo>
                <a:cubicBezTo>
                  <a:pt x="18" y="0"/>
                  <a:pt x="22" y="2"/>
                  <a:pt x="24" y="4"/>
                </a:cubicBezTo>
                <a:cubicBezTo>
                  <a:pt x="27" y="7"/>
                  <a:pt x="29" y="10"/>
                  <a:pt x="29" y="14"/>
                </a:cubicBezTo>
                <a:cubicBezTo>
                  <a:pt x="29" y="18"/>
                  <a:pt x="27" y="22"/>
                  <a:pt x="24" y="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889" tIns="60944" rIns="121889" bIns="60944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866">
              <a:solidFill>
                <a:prstClr val="black"/>
              </a:solidFill>
            </a:endParaRPr>
          </a:p>
        </p:txBody>
      </p:sp>
      <p:sp>
        <p:nvSpPr>
          <p:cNvPr id="85" name="AutoShape 83"/>
          <p:cNvSpPr>
            <a:spLocks/>
          </p:cNvSpPr>
          <p:nvPr/>
        </p:nvSpPr>
        <p:spPr bwMode="auto">
          <a:xfrm>
            <a:off x="6149855" y="4326242"/>
            <a:ext cx="331627" cy="21768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1610" y="13990"/>
                </a:moveTo>
                <a:cubicBezTo>
                  <a:pt x="11373" y="14259"/>
                  <a:pt x="11093" y="14400"/>
                  <a:pt x="10800" y="14400"/>
                </a:cubicBezTo>
                <a:cubicBezTo>
                  <a:pt x="10505" y="14400"/>
                  <a:pt x="10225" y="14259"/>
                  <a:pt x="9990" y="13990"/>
                </a:cubicBezTo>
                <a:lnTo>
                  <a:pt x="7198" y="10800"/>
                </a:lnTo>
                <a:lnTo>
                  <a:pt x="6636" y="10157"/>
                </a:lnTo>
                <a:lnTo>
                  <a:pt x="1349" y="4115"/>
                </a:lnTo>
                <a:lnTo>
                  <a:pt x="1349" y="4114"/>
                </a:lnTo>
                <a:cubicBezTo>
                  <a:pt x="1349" y="2980"/>
                  <a:pt x="1955" y="2057"/>
                  <a:pt x="2699" y="2057"/>
                </a:cubicBezTo>
                <a:lnTo>
                  <a:pt x="18899" y="2057"/>
                </a:lnTo>
                <a:cubicBezTo>
                  <a:pt x="19643" y="2057"/>
                  <a:pt x="20249" y="2980"/>
                  <a:pt x="20249" y="4114"/>
                </a:cubicBezTo>
                <a:cubicBezTo>
                  <a:pt x="20249" y="4114"/>
                  <a:pt x="11610" y="13990"/>
                  <a:pt x="11610" y="13990"/>
                </a:cubicBezTo>
                <a:close/>
                <a:moveTo>
                  <a:pt x="20249" y="16198"/>
                </a:moveTo>
                <a:lnTo>
                  <a:pt x="15525" y="10800"/>
                </a:lnTo>
                <a:lnTo>
                  <a:pt x="20249" y="5399"/>
                </a:lnTo>
                <a:cubicBezTo>
                  <a:pt x="20249" y="5399"/>
                  <a:pt x="20249" y="16198"/>
                  <a:pt x="20249" y="16198"/>
                </a:cubicBezTo>
                <a:close/>
                <a:moveTo>
                  <a:pt x="20249" y="17484"/>
                </a:moveTo>
                <a:cubicBezTo>
                  <a:pt x="20249" y="18620"/>
                  <a:pt x="19643" y="19541"/>
                  <a:pt x="18899" y="19541"/>
                </a:cubicBezTo>
                <a:lnTo>
                  <a:pt x="2699" y="19541"/>
                </a:lnTo>
                <a:cubicBezTo>
                  <a:pt x="1955" y="19541"/>
                  <a:pt x="1349" y="18620"/>
                  <a:pt x="1349" y="17484"/>
                </a:cubicBezTo>
                <a:lnTo>
                  <a:pt x="6636" y="11442"/>
                </a:lnTo>
                <a:lnTo>
                  <a:pt x="9585" y="14813"/>
                </a:lnTo>
                <a:cubicBezTo>
                  <a:pt x="9945" y="15222"/>
                  <a:pt x="10372" y="15429"/>
                  <a:pt x="10800" y="15429"/>
                </a:cubicBezTo>
                <a:cubicBezTo>
                  <a:pt x="11228" y="15429"/>
                  <a:pt x="11654" y="15222"/>
                  <a:pt x="12015" y="14813"/>
                </a:cubicBezTo>
                <a:lnTo>
                  <a:pt x="14963" y="11442"/>
                </a:lnTo>
                <a:cubicBezTo>
                  <a:pt x="14963" y="11442"/>
                  <a:pt x="20249" y="17484"/>
                  <a:pt x="20249" y="17484"/>
                </a:cubicBezTo>
                <a:close/>
                <a:moveTo>
                  <a:pt x="1349" y="5399"/>
                </a:moveTo>
                <a:lnTo>
                  <a:pt x="6074" y="10800"/>
                </a:lnTo>
                <a:lnTo>
                  <a:pt x="1349" y="16198"/>
                </a:lnTo>
                <a:cubicBezTo>
                  <a:pt x="1349" y="16198"/>
                  <a:pt x="1349" y="5399"/>
                  <a:pt x="1349" y="5399"/>
                </a:cubicBezTo>
                <a:close/>
                <a:moveTo>
                  <a:pt x="18899" y="0"/>
                </a:moveTo>
                <a:lnTo>
                  <a:pt x="2699" y="0"/>
                </a:lnTo>
                <a:cubicBezTo>
                  <a:pt x="1208" y="0"/>
                  <a:pt x="0" y="1842"/>
                  <a:pt x="0" y="4114"/>
                </a:cubicBezTo>
                <a:lnTo>
                  <a:pt x="0" y="17484"/>
                </a:lnTo>
                <a:cubicBezTo>
                  <a:pt x="0" y="19756"/>
                  <a:pt x="1208" y="21600"/>
                  <a:pt x="2699" y="21600"/>
                </a:cubicBezTo>
                <a:lnTo>
                  <a:pt x="18899" y="21600"/>
                </a:lnTo>
                <a:cubicBezTo>
                  <a:pt x="20391" y="21600"/>
                  <a:pt x="21600" y="19756"/>
                  <a:pt x="21600" y="17484"/>
                </a:cubicBezTo>
                <a:lnTo>
                  <a:pt x="21600" y="4114"/>
                </a:lnTo>
                <a:cubicBezTo>
                  <a:pt x="21600" y="1842"/>
                  <a:pt x="20391" y="0"/>
                  <a:pt x="18899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marL="0" marR="0" lvl="0" indent="0" algn="ctr" defTabSz="2285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+mn-ea"/>
              <a:cs typeface="+mn-cs"/>
              <a:sym typeface="Gill Sans" charset="0"/>
            </a:endParaRPr>
          </a:p>
        </p:txBody>
      </p:sp>
      <p:sp>
        <p:nvSpPr>
          <p:cNvPr id="86" name="Rectangle 85">
            <a:hlinkClick r:id="rId9"/>
          </p:cNvPr>
          <p:cNvSpPr/>
          <p:nvPr/>
        </p:nvSpPr>
        <p:spPr>
          <a:xfrm>
            <a:off x="3970779" y="921842"/>
            <a:ext cx="626928" cy="644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D2CBEB2-ECB2-4D9D-BC51-0888D8355C36}"/>
              </a:ext>
            </a:extLst>
          </p:cNvPr>
          <p:cNvSpPr/>
          <p:nvPr/>
        </p:nvSpPr>
        <p:spPr>
          <a:xfrm>
            <a:off x="0" y="4724760"/>
            <a:ext cx="12192000" cy="2133240"/>
          </a:xfrm>
          <a:prstGeom prst="rect">
            <a:avLst/>
          </a:prstGeom>
          <a:solidFill>
            <a:srgbClr val="16183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378605" y="4991030"/>
            <a:ext cx="1645920" cy="1146468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>
            <a:spAutoFit/>
          </a:bodyPr>
          <a:lstStyle/>
          <a:p>
            <a:pPr defTabSz="685550">
              <a:defRPr/>
            </a:pPr>
            <a:r>
              <a:rPr lang="en-US" sz="1000" b="1">
                <a:solidFill>
                  <a:prstClr val="white"/>
                </a:solidFill>
                <a:latin typeface="Bahnschrift" panose="020B0502040204020203" pitchFamily="34" charset="0"/>
                <a:cs typeface="Calibri" pitchFamily="34" charset="0"/>
              </a:rPr>
              <a:t>United States</a:t>
            </a:r>
          </a:p>
          <a:p>
            <a:pPr defTabSz="685550">
              <a:defRPr/>
            </a:pPr>
            <a:r>
              <a:rPr lang="en-US" sz="1000">
                <a:solidFill>
                  <a:prstClr val="white"/>
                </a:solidFill>
                <a:latin typeface="Bahnschrift" panose="020B0502040204020203" pitchFamily="34" charset="0"/>
                <a:cs typeface="Calibri" pitchFamily="34" charset="0"/>
              </a:rPr>
              <a:t>1762 Technology</a:t>
            </a:r>
          </a:p>
          <a:p>
            <a:pPr defTabSz="685550">
              <a:defRPr/>
            </a:pPr>
            <a:r>
              <a:rPr lang="en-US" sz="1000">
                <a:solidFill>
                  <a:prstClr val="white"/>
                </a:solidFill>
                <a:latin typeface="Bahnschrift" panose="020B0502040204020203" pitchFamily="34" charset="0"/>
                <a:cs typeface="Calibri" pitchFamily="34" charset="0"/>
              </a:rPr>
              <a:t>DR STE 229,</a:t>
            </a:r>
          </a:p>
          <a:p>
            <a:pPr defTabSz="685550">
              <a:defRPr/>
            </a:pPr>
            <a:r>
              <a:rPr lang="en-US" sz="1000">
                <a:solidFill>
                  <a:prstClr val="white"/>
                </a:solidFill>
                <a:latin typeface="Bahnschrift" panose="020B0502040204020203" pitchFamily="34" charset="0"/>
                <a:cs typeface="Calibri" pitchFamily="34" charset="0"/>
              </a:rPr>
              <a:t>San Jose, </a:t>
            </a:r>
          </a:p>
          <a:p>
            <a:pPr defTabSz="685550">
              <a:defRPr/>
            </a:pPr>
            <a:r>
              <a:rPr lang="en-US" sz="1000">
                <a:solidFill>
                  <a:prstClr val="white"/>
                </a:solidFill>
                <a:latin typeface="Bahnschrift" panose="020B0502040204020203" pitchFamily="34" charset="0"/>
                <a:cs typeface="Calibri" pitchFamily="34" charset="0"/>
              </a:rPr>
              <a:t>California – 95110-1385</a:t>
            </a:r>
          </a:p>
          <a:p>
            <a:pPr defTabSz="685550">
              <a:defRPr/>
            </a:pPr>
            <a:r>
              <a:rPr lang="en-US" sz="1000">
                <a:solidFill>
                  <a:prstClr val="white"/>
                </a:solidFill>
                <a:latin typeface="Bahnschrift" panose="020B0502040204020203" pitchFamily="34" charset="0"/>
                <a:cs typeface="Calibri" pitchFamily="34" charset="0"/>
              </a:rPr>
              <a:t>United States</a:t>
            </a:r>
          </a:p>
          <a:p>
            <a:pPr defTabSz="685550">
              <a:defRPr/>
            </a:pPr>
            <a:r>
              <a:rPr lang="en-US" sz="1000">
                <a:solidFill>
                  <a:prstClr val="white"/>
                </a:solidFill>
                <a:latin typeface="Bahnschrift" panose="020B0502040204020203" pitchFamily="34" charset="0"/>
                <a:cs typeface="Calibri" pitchFamily="34" charset="0"/>
              </a:rPr>
              <a:t>(P): (408) 834 7086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2289170" y="4991030"/>
            <a:ext cx="1645920" cy="992579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>
            <a:spAutoFit/>
          </a:bodyPr>
          <a:lstStyle/>
          <a:p>
            <a:pPr defTabSz="685834">
              <a:defRPr/>
            </a:pPr>
            <a:r>
              <a:rPr lang="en-US" sz="1000" b="1" kern="0">
                <a:solidFill>
                  <a:prstClr val="white"/>
                </a:solidFill>
                <a:latin typeface="Bahnschrift" panose="020B0502040204020203" pitchFamily="34" charset="0"/>
              </a:rPr>
              <a:t>Corporate Headquarter</a:t>
            </a:r>
            <a:b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</a:b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S. No 320/1/C, </a:t>
            </a:r>
          </a:p>
          <a:p>
            <a:pPr defTabSz="685834">
              <a:defRPr/>
            </a:pPr>
            <a:r>
              <a:rPr lang="en-US" sz="1000" kern="0" err="1">
                <a:solidFill>
                  <a:prstClr val="white"/>
                </a:solidFill>
                <a:latin typeface="Bahnschrift" panose="020B0502040204020203" pitchFamily="34" charset="0"/>
              </a:rPr>
              <a:t>Bavdhan</a:t>
            </a: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 (B)</a:t>
            </a:r>
          </a:p>
          <a:p>
            <a:pPr defTabSz="685834">
              <a:defRPr/>
            </a:pP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Tal – </a:t>
            </a:r>
            <a:r>
              <a:rPr lang="en-US" sz="1000" kern="0" err="1">
                <a:solidFill>
                  <a:prstClr val="white"/>
                </a:solidFill>
                <a:latin typeface="Bahnschrift" panose="020B0502040204020203" pitchFamily="34" charset="0"/>
              </a:rPr>
              <a:t>Mulshi</a:t>
            </a: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,</a:t>
            </a:r>
            <a:b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</a:b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Pune – 411 021,</a:t>
            </a:r>
            <a:b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</a:br>
            <a:r>
              <a:rPr lang="en-US" sz="1000" b="1" kern="0">
                <a:solidFill>
                  <a:prstClr val="white"/>
                </a:solidFill>
                <a:latin typeface="Bahnschrift" panose="020B0502040204020203" pitchFamily="34" charset="0"/>
              </a:rPr>
              <a:t>Phone:</a:t>
            </a: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 +91 (20) 6654 4444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4389753" y="4991030"/>
            <a:ext cx="1645920" cy="1300356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>
            <a:spAutoFit/>
          </a:bodyPr>
          <a:lstStyle/>
          <a:p>
            <a:pPr defTabSz="685834">
              <a:defRPr/>
            </a:pPr>
            <a:r>
              <a:rPr lang="en-US" sz="1000" b="1" kern="0" err="1">
                <a:solidFill>
                  <a:prstClr val="white"/>
                </a:solidFill>
                <a:latin typeface="Bahnschrift" panose="020B0502040204020203" pitchFamily="34" charset="0"/>
              </a:rPr>
              <a:t>Hinjewadi</a:t>
            </a:r>
            <a:r>
              <a:rPr lang="en-US" sz="1000" b="1" kern="0">
                <a:solidFill>
                  <a:prstClr val="white"/>
                </a:solidFill>
                <a:latin typeface="Bahnschrift" panose="020B0502040204020203" pitchFamily="34" charset="0"/>
              </a:rPr>
              <a:t> (Pune, India)</a:t>
            </a:r>
          </a:p>
          <a:p>
            <a:pPr defTabSz="685834">
              <a:defRPr/>
            </a:pP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Mississippi Block 1.2,</a:t>
            </a:r>
          </a:p>
          <a:p>
            <a:pPr defTabSz="685834">
              <a:defRPr/>
            </a:pP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1st Floor, B wing,</a:t>
            </a:r>
          </a:p>
          <a:p>
            <a:pPr defTabSz="685834">
              <a:defRPr/>
            </a:pP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Embassy Office Tech Park, </a:t>
            </a:r>
          </a:p>
          <a:p>
            <a:pPr defTabSz="685834">
              <a:defRPr/>
            </a:pP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Plot No. PL3,</a:t>
            </a:r>
          </a:p>
          <a:p>
            <a:pPr defTabSz="685834">
              <a:defRPr/>
            </a:pP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Rajiv Gandhi IT Park,</a:t>
            </a:r>
          </a:p>
          <a:p>
            <a:pPr defTabSz="685834">
              <a:defRPr/>
            </a:pPr>
            <a:r>
              <a:rPr lang="en-US" sz="1000" kern="0" err="1">
                <a:solidFill>
                  <a:prstClr val="white"/>
                </a:solidFill>
                <a:latin typeface="Bahnschrift" panose="020B0502040204020203" pitchFamily="34" charset="0"/>
              </a:rPr>
              <a:t>Hinjewadi</a:t>
            </a: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, Phase 2,</a:t>
            </a:r>
          </a:p>
          <a:p>
            <a:pPr defTabSz="685834">
              <a:defRPr/>
            </a:pP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Pune - 411057</a:t>
            </a:r>
          </a:p>
        </p:txBody>
      </p:sp>
      <p:sp>
        <p:nvSpPr>
          <p:cNvPr id="140" name="Rectangle 139"/>
          <p:cNvSpPr/>
          <p:nvPr/>
        </p:nvSpPr>
        <p:spPr>
          <a:xfrm>
            <a:off x="6569361" y="4991030"/>
            <a:ext cx="1645920" cy="1454244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>
            <a:spAutoFit/>
          </a:bodyPr>
          <a:lstStyle/>
          <a:p>
            <a:pPr defTabSz="685834">
              <a:defRPr/>
            </a:pPr>
            <a:r>
              <a:rPr lang="en-US" sz="1000" b="1" kern="0">
                <a:solidFill>
                  <a:prstClr val="white"/>
                </a:solidFill>
                <a:latin typeface="Bahnschrift" panose="020B0502040204020203" pitchFamily="34" charset="0"/>
              </a:rPr>
              <a:t>Bengaluru (India)</a:t>
            </a:r>
          </a:p>
          <a:p>
            <a:pPr defTabSz="685834">
              <a:defRPr/>
            </a:pP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Calsoft </a:t>
            </a:r>
            <a:r>
              <a:rPr lang="en-US" sz="1000" kern="0" err="1">
                <a:solidFill>
                  <a:prstClr val="white"/>
                </a:solidFill>
                <a:latin typeface="Bahnschrift" panose="020B0502040204020203" pitchFamily="34" charset="0"/>
              </a:rPr>
              <a:t>Pvt</a:t>
            </a: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 Ltd,</a:t>
            </a:r>
          </a:p>
          <a:p>
            <a:pPr defTabSz="685834">
              <a:defRPr/>
            </a:pPr>
            <a:r>
              <a:rPr lang="en-US" sz="1000" kern="0" err="1">
                <a:solidFill>
                  <a:prstClr val="white"/>
                </a:solidFill>
                <a:latin typeface="Bahnschrift" panose="020B0502040204020203" pitchFamily="34" charset="0"/>
              </a:rPr>
              <a:t>Mindcomp</a:t>
            </a: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 Tech Park,</a:t>
            </a:r>
          </a:p>
          <a:p>
            <a:pPr defTabSz="685834">
              <a:defRPr/>
            </a:pP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1st Floor, A Wing Export Promotion Industrial Park 3, 149, Whitefield, </a:t>
            </a:r>
            <a:r>
              <a:rPr lang="en-US" sz="1000" kern="0" err="1">
                <a:solidFill>
                  <a:prstClr val="white"/>
                </a:solidFill>
                <a:latin typeface="Bahnschrift" panose="020B0502040204020203" pitchFamily="34" charset="0"/>
              </a:rPr>
              <a:t>Basavanna</a:t>
            </a: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 Nagar, Bengaluru, </a:t>
            </a:r>
          </a:p>
          <a:p>
            <a:pPr defTabSz="685834">
              <a:defRPr/>
            </a:pP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Karnataka - 560048</a:t>
            </a:r>
          </a:p>
        </p:txBody>
      </p:sp>
      <p:grpSp>
        <p:nvGrpSpPr>
          <p:cNvPr id="142" name="Group 141"/>
          <p:cNvGrpSpPr/>
          <p:nvPr/>
        </p:nvGrpSpPr>
        <p:grpSpPr>
          <a:xfrm>
            <a:off x="175777" y="4991030"/>
            <a:ext cx="192476" cy="256927"/>
            <a:chOff x="2162719" y="4249228"/>
            <a:chExt cx="257027" cy="343093"/>
          </a:xfrm>
          <a:solidFill>
            <a:srgbClr val="36B6B5"/>
          </a:solidFill>
        </p:grpSpPr>
        <p:sp>
          <p:nvSpPr>
            <p:cNvPr id="143" name="AutoShape 108"/>
            <p:cNvSpPr>
              <a:spLocks/>
            </p:cNvSpPr>
            <p:nvPr/>
          </p:nvSpPr>
          <p:spPr bwMode="auto">
            <a:xfrm>
              <a:off x="2226536" y="4313630"/>
              <a:ext cx="128807" cy="1288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"/>
                  </a:moveTo>
                  <a:cubicBezTo>
                    <a:pt x="15764" y="1800"/>
                    <a:pt x="19800" y="5835"/>
                    <a:pt x="19800" y="10800"/>
                  </a:cubicBezTo>
                  <a:cubicBezTo>
                    <a:pt x="19800" y="15764"/>
                    <a:pt x="15764" y="19800"/>
                    <a:pt x="10800" y="19800"/>
                  </a:cubicBezTo>
                  <a:cubicBezTo>
                    <a:pt x="5835" y="19800"/>
                    <a:pt x="1800" y="15764"/>
                    <a:pt x="1800" y="10800"/>
                  </a:cubicBezTo>
                  <a:cubicBezTo>
                    <a:pt x="1800" y="5835"/>
                    <a:pt x="5835" y="1800"/>
                    <a:pt x="10800" y="1800"/>
                  </a:cubicBezTo>
                  <a:moveTo>
                    <a:pt x="10800" y="21599"/>
                  </a:moveTo>
                  <a:cubicBezTo>
                    <a:pt x="16756" y="21599"/>
                    <a:pt x="21600" y="16756"/>
                    <a:pt x="21600" y="10800"/>
                  </a:cubicBezTo>
                  <a:cubicBezTo>
                    <a:pt x="21600" y="4843"/>
                    <a:pt x="16756" y="0"/>
                    <a:pt x="10800" y="0"/>
                  </a:cubicBezTo>
                  <a:cubicBezTo>
                    <a:pt x="4843" y="0"/>
                    <a:pt x="0" y="4843"/>
                    <a:pt x="0" y="10800"/>
                  </a:cubicBezTo>
                  <a:cubicBezTo>
                    <a:pt x="0" y="16756"/>
                    <a:pt x="484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55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44" name="AutoShape 109"/>
            <p:cNvSpPr>
              <a:spLocks/>
            </p:cNvSpPr>
            <p:nvPr/>
          </p:nvSpPr>
          <p:spPr bwMode="auto">
            <a:xfrm>
              <a:off x="2162719" y="4249228"/>
              <a:ext cx="257027" cy="34309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4" y="20170"/>
                  </a:moveTo>
                  <a:cubicBezTo>
                    <a:pt x="10885" y="20184"/>
                    <a:pt x="10830" y="20215"/>
                    <a:pt x="10782" y="20237"/>
                  </a:cubicBezTo>
                  <a:cubicBezTo>
                    <a:pt x="10774" y="20218"/>
                    <a:pt x="10707" y="20178"/>
                    <a:pt x="10666" y="20147"/>
                  </a:cubicBezTo>
                  <a:cubicBezTo>
                    <a:pt x="7368" y="17300"/>
                    <a:pt x="1799" y="12497"/>
                    <a:pt x="1799" y="8101"/>
                  </a:cubicBezTo>
                  <a:cubicBezTo>
                    <a:pt x="1799" y="4378"/>
                    <a:pt x="5838" y="1350"/>
                    <a:pt x="10800" y="1350"/>
                  </a:cubicBezTo>
                  <a:cubicBezTo>
                    <a:pt x="15762" y="1350"/>
                    <a:pt x="19800" y="4378"/>
                    <a:pt x="19800" y="8101"/>
                  </a:cubicBezTo>
                  <a:cubicBezTo>
                    <a:pt x="19800" y="12497"/>
                    <a:pt x="14231" y="17300"/>
                    <a:pt x="10904" y="20170"/>
                  </a:cubicBezTo>
                  <a:moveTo>
                    <a:pt x="10800" y="0"/>
                  </a:moveTo>
                  <a:cubicBezTo>
                    <a:pt x="4844" y="0"/>
                    <a:pt x="0" y="3588"/>
                    <a:pt x="0" y="8101"/>
                  </a:cubicBezTo>
                  <a:cubicBezTo>
                    <a:pt x="0" y="12826"/>
                    <a:pt x="5400" y="17660"/>
                    <a:pt x="9337" y="21056"/>
                  </a:cubicBezTo>
                  <a:cubicBezTo>
                    <a:pt x="9352" y="21070"/>
                    <a:pt x="9984" y="21599"/>
                    <a:pt x="10766" y="21599"/>
                  </a:cubicBezTo>
                  <a:lnTo>
                    <a:pt x="10834" y="21599"/>
                  </a:lnTo>
                  <a:cubicBezTo>
                    <a:pt x="11615" y="21599"/>
                    <a:pt x="12247" y="21070"/>
                    <a:pt x="12262" y="21056"/>
                  </a:cubicBezTo>
                  <a:cubicBezTo>
                    <a:pt x="16200" y="17660"/>
                    <a:pt x="21599" y="12826"/>
                    <a:pt x="21599" y="8101"/>
                  </a:cubicBezTo>
                  <a:cubicBezTo>
                    <a:pt x="21599" y="3588"/>
                    <a:pt x="1675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55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2044649" y="4991030"/>
            <a:ext cx="192476" cy="256927"/>
            <a:chOff x="2162719" y="4249228"/>
            <a:chExt cx="257027" cy="343093"/>
          </a:xfrm>
          <a:solidFill>
            <a:srgbClr val="36B6B5"/>
          </a:solidFill>
        </p:grpSpPr>
        <p:sp>
          <p:nvSpPr>
            <p:cNvPr id="146" name="AutoShape 108"/>
            <p:cNvSpPr>
              <a:spLocks/>
            </p:cNvSpPr>
            <p:nvPr/>
          </p:nvSpPr>
          <p:spPr bwMode="auto">
            <a:xfrm>
              <a:off x="2226536" y="4313630"/>
              <a:ext cx="128807" cy="1288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"/>
                  </a:moveTo>
                  <a:cubicBezTo>
                    <a:pt x="15764" y="1800"/>
                    <a:pt x="19800" y="5835"/>
                    <a:pt x="19800" y="10800"/>
                  </a:cubicBezTo>
                  <a:cubicBezTo>
                    <a:pt x="19800" y="15764"/>
                    <a:pt x="15764" y="19800"/>
                    <a:pt x="10800" y="19800"/>
                  </a:cubicBezTo>
                  <a:cubicBezTo>
                    <a:pt x="5835" y="19800"/>
                    <a:pt x="1800" y="15764"/>
                    <a:pt x="1800" y="10800"/>
                  </a:cubicBezTo>
                  <a:cubicBezTo>
                    <a:pt x="1800" y="5835"/>
                    <a:pt x="5835" y="1800"/>
                    <a:pt x="10800" y="1800"/>
                  </a:cubicBezTo>
                  <a:moveTo>
                    <a:pt x="10800" y="21599"/>
                  </a:moveTo>
                  <a:cubicBezTo>
                    <a:pt x="16756" y="21599"/>
                    <a:pt x="21600" y="16756"/>
                    <a:pt x="21600" y="10800"/>
                  </a:cubicBezTo>
                  <a:cubicBezTo>
                    <a:pt x="21600" y="4843"/>
                    <a:pt x="16756" y="0"/>
                    <a:pt x="10800" y="0"/>
                  </a:cubicBezTo>
                  <a:cubicBezTo>
                    <a:pt x="4843" y="0"/>
                    <a:pt x="0" y="4843"/>
                    <a:pt x="0" y="10800"/>
                  </a:cubicBezTo>
                  <a:cubicBezTo>
                    <a:pt x="0" y="16756"/>
                    <a:pt x="484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55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47" name="AutoShape 109"/>
            <p:cNvSpPr>
              <a:spLocks/>
            </p:cNvSpPr>
            <p:nvPr/>
          </p:nvSpPr>
          <p:spPr bwMode="auto">
            <a:xfrm>
              <a:off x="2162719" y="4249228"/>
              <a:ext cx="257027" cy="34309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4" y="20170"/>
                  </a:moveTo>
                  <a:cubicBezTo>
                    <a:pt x="10885" y="20184"/>
                    <a:pt x="10830" y="20215"/>
                    <a:pt x="10782" y="20237"/>
                  </a:cubicBezTo>
                  <a:cubicBezTo>
                    <a:pt x="10774" y="20218"/>
                    <a:pt x="10707" y="20178"/>
                    <a:pt x="10666" y="20147"/>
                  </a:cubicBezTo>
                  <a:cubicBezTo>
                    <a:pt x="7368" y="17300"/>
                    <a:pt x="1799" y="12497"/>
                    <a:pt x="1799" y="8101"/>
                  </a:cubicBezTo>
                  <a:cubicBezTo>
                    <a:pt x="1799" y="4378"/>
                    <a:pt x="5838" y="1350"/>
                    <a:pt x="10800" y="1350"/>
                  </a:cubicBezTo>
                  <a:cubicBezTo>
                    <a:pt x="15762" y="1350"/>
                    <a:pt x="19800" y="4378"/>
                    <a:pt x="19800" y="8101"/>
                  </a:cubicBezTo>
                  <a:cubicBezTo>
                    <a:pt x="19800" y="12497"/>
                    <a:pt x="14231" y="17300"/>
                    <a:pt x="10904" y="20170"/>
                  </a:cubicBezTo>
                  <a:moveTo>
                    <a:pt x="10800" y="0"/>
                  </a:moveTo>
                  <a:cubicBezTo>
                    <a:pt x="4844" y="0"/>
                    <a:pt x="0" y="3588"/>
                    <a:pt x="0" y="8101"/>
                  </a:cubicBezTo>
                  <a:cubicBezTo>
                    <a:pt x="0" y="12826"/>
                    <a:pt x="5400" y="17660"/>
                    <a:pt x="9337" y="21056"/>
                  </a:cubicBezTo>
                  <a:cubicBezTo>
                    <a:pt x="9352" y="21070"/>
                    <a:pt x="9984" y="21599"/>
                    <a:pt x="10766" y="21599"/>
                  </a:cubicBezTo>
                  <a:lnTo>
                    <a:pt x="10834" y="21599"/>
                  </a:lnTo>
                  <a:cubicBezTo>
                    <a:pt x="11615" y="21599"/>
                    <a:pt x="12247" y="21070"/>
                    <a:pt x="12262" y="21056"/>
                  </a:cubicBezTo>
                  <a:cubicBezTo>
                    <a:pt x="16200" y="17660"/>
                    <a:pt x="21599" y="12826"/>
                    <a:pt x="21599" y="8101"/>
                  </a:cubicBezTo>
                  <a:cubicBezTo>
                    <a:pt x="21599" y="3588"/>
                    <a:pt x="1675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55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4124401" y="4991030"/>
            <a:ext cx="192476" cy="256927"/>
            <a:chOff x="2162719" y="4249228"/>
            <a:chExt cx="257027" cy="343093"/>
          </a:xfrm>
          <a:solidFill>
            <a:srgbClr val="36B6B5"/>
          </a:solidFill>
        </p:grpSpPr>
        <p:sp>
          <p:nvSpPr>
            <p:cNvPr id="149" name="AutoShape 108"/>
            <p:cNvSpPr>
              <a:spLocks/>
            </p:cNvSpPr>
            <p:nvPr/>
          </p:nvSpPr>
          <p:spPr bwMode="auto">
            <a:xfrm>
              <a:off x="2226536" y="4313630"/>
              <a:ext cx="128807" cy="1288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"/>
                  </a:moveTo>
                  <a:cubicBezTo>
                    <a:pt x="15764" y="1800"/>
                    <a:pt x="19800" y="5835"/>
                    <a:pt x="19800" y="10800"/>
                  </a:cubicBezTo>
                  <a:cubicBezTo>
                    <a:pt x="19800" y="15764"/>
                    <a:pt x="15764" y="19800"/>
                    <a:pt x="10800" y="19800"/>
                  </a:cubicBezTo>
                  <a:cubicBezTo>
                    <a:pt x="5835" y="19800"/>
                    <a:pt x="1800" y="15764"/>
                    <a:pt x="1800" y="10800"/>
                  </a:cubicBezTo>
                  <a:cubicBezTo>
                    <a:pt x="1800" y="5835"/>
                    <a:pt x="5835" y="1800"/>
                    <a:pt x="10800" y="1800"/>
                  </a:cubicBezTo>
                  <a:moveTo>
                    <a:pt x="10800" y="21599"/>
                  </a:moveTo>
                  <a:cubicBezTo>
                    <a:pt x="16756" y="21599"/>
                    <a:pt x="21600" y="16756"/>
                    <a:pt x="21600" y="10800"/>
                  </a:cubicBezTo>
                  <a:cubicBezTo>
                    <a:pt x="21600" y="4843"/>
                    <a:pt x="16756" y="0"/>
                    <a:pt x="10800" y="0"/>
                  </a:cubicBezTo>
                  <a:cubicBezTo>
                    <a:pt x="4843" y="0"/>
                    <a:pt x="0" y="4843"/>
                    <a:pt x="0" y="10800"/>
                  </a:cubicBezTo>
                  <a:cubicBezTo>
                    <a:pt x="0" y="16756"/>
                    <a:pt x="484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55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50" name="AutoShape 109"/>
            <p:cNvSpPr>
              <a:spLocks/>
            </p:cNvSpPr>
            <p:nvPr/>
          </p:nvSpPr>
          <p:spPr bwMode="auto">
            <a:xfrm>
              <a:off x="2162719" y="4249228"/>
              <a:ext cx="257027" cy="34309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4" y="20170"/>
                  </a:moveTo>
                  <a:cubicBezTo>
                    <a:pt x="10885" y="20184"/>
                    <a:pt x="10830" y="20215"/>
                    <a:pt x="10782" y="20237"/>
                  </a:cubicBezTo>
                  <a:cubicBezTo>
                    <a:pt x="10774" y="20218"/>
                    <a:pt x="10707" y="20178"/>
                    <a:pt x="10666" y="20147"/>
                  </a:cubicBezTo>
                  <a:cubicBezTo>
                    <a:pt x="7368" y="17300"/>
                    <a:pt x="1799" y="12497"/>
                    <a:pt x="1799" y="8101"/>
                  </a:cubicBezTo>
                  <a:cubicBezTo>
                    <a:pt x="1799" y="4378"/>
                    <a:pt x="5838" y="1350"/>
                    <a:pt x="10800" y="1350"/>
                  </a:cubicBezTo>
                  <a:cubicBezTo>
                    <a:pt x="15762" y="1350"/>
                    <a:pt x="19800" y="4378"/>
                    <a:pt x="19800" y="8101"/>
                  </a:cubicBezTo>
                  <a:cubicBezTo>
                    <a:pt x="19800" y="12497"/>
                    <a:pt x="14231" y="17300"/>
                    <a:pt x="10904" y="20170"/>
                  </a:cubicBezTo>
                  <a:moveTo>
                    <a:pt x="10800" y="0"/>
                  </a:moveTo>
                  <a:cubicBezTo>
                    <a:pt x="4844" y="0"/>
                    <a:pt x="0" y="3588"/>
                    <a:pt x="0" y="8101"/>
                  </a:cubicBezTo>
                  <a:cubicBezTo>
                    <a:pt x="0" y="12826"/>
                    <a:pt x="5400" y="17660"/>
                    <a:pt x="9337" y="21056"/>
                  </a:cubicBezTo>
                  <a:cubicBezTo>
                    <a:pt x="9352" y="21070"/>
                    <a:pt x="9984" y="21599"/>
                    <a:pt x="10766" y="21599"/>
                  </a:cubicBezTo>
                  <a:lnTo>
                    <a:pt x="10834" y="21599"/>
                  </a:lnTo>
                  <a:cubicBezTo>
                    <a:pt x="11615" y="21599"/>
                    <a:pt x="12247" y="21070"/>
                    <a:pt x="12262" y="21056"/>
                  </a:cubicBezTo>
                  <a:cubicBezTo>
                    <a:pt x="16200" y="17660"/>
                    <a:pt x="21599" y="12826"/>
                    <a:pt x="21599" y="8101"/>
                  </a:cubicBezTo>
                  <a:cubicBezTo>
                    <a:pt x="21599" y="3588"/>
                    <a:pt x="1675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55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6297149" y="4991030"/>
            <a:ext cx="192476" cy="256927"/>
            <a:chOff x="2162719" y="4249228"/>
            <a:chExt cx="257027" cy="343093"/>
          </a:xfrm>
          <a:solidFill>
            <a:srgbClr val="36B6B5"/>
          </a:solidFill>
        </p:grpSpPr>
        <p:sp>
          <p:nvSpPr>
            <p:cNvPr id="152" name="AutoShape 108"/>
            <p:cNvSpPr>
              <a:spLocks/>
            </p:cNvSpPr>
            <p:nvPr/>
          </p:nvSpPr>
          <p:spPr bwMode="auto">
            <a:xfrm>
              <a:off x="2226536" y="4313630"/>
              <a:ext cx="128807" cy="1288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"/>
                  </a:moveTo>
                  <a:cubicBezTo>
                    <a:pt x="15764" y="1800"/>
                    <a:pt x="19800" y="5835"/>
                    <a:pt x="19800" y="10800"/>
                  </a:cubicBezTo>
                  <a:cubicBezTo>
                    <a:pt x="19800" y="15764"/>
                    <a:pt x="15764" y="19800"/>
                    <a:pt x="10800" y="19800"/>
                  </a:cubicBezTo>
                  <a:cubicBezTo>
                    <a:pt x="5835" y="19800"/>
                    <a:pt x="1800" y="15764"/>
                    <a:pt x="1800" y="10800"/>
                  </a:cubicBezTo>
                  <a:cubicBezTo>
                    <a:pt x="1800" y="5835"/>
                    <a:pt x="5835" y="1800"/>
                    <a:pt x="10800" y="1800"/>
                  </a:cubicBezTo>
                  <a:moveTo>
                    <a:pt x="10800" y="21599"/>
                  </a:moveTo>
                  <a:cubicBezTo>
                    <a:pt x="16756" y="21599"/>
                    <a:pt x="21600" y="16756"/>
                    <a:pt x="21600" y="10800"/>
                  </a:cubicBezTo>
                  <a:cubicBezTo>
                    <a:pt x="21600" y="4843"/>
                    <a:pt x="16756" y="0"/>
                    <a:pt x="10800" y="0"/>
                  </a:cubicBezTo>
                  <a:cubicBezTo>
                    <a:pt x="4843" y="0"/>
                    <a:pt x="0" y="4843"/>
                    <a:pt x="0" y="10800"/>
                  </a:cubicBezTo>
                  <a:cubicBezTo>
                    <a:pt x="0" y="16756"/>
                    <a:pt x="484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55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53" name="AutoShape 109"/>
            <p:cNvSpPr>
              <a:spLocks/>
            </p:cNvSpPr>
            <p:nvPr/>
          </p:nvSpPr>
          <p:spPr bwMode="auto">
            <a:xfrm>
              <a:off x="2162719" y="4249228"/>
              <a:ext cx="257027" cy="34309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4" y="20170"/>
                  </a:moveTo>
                  <a:cubicBezTo>
                    <a:pt x="10885" y="20184"/>
                    <a:pt x="10830" y="20215"/>
                    <a:pt x="10782" y="20237"/>
                  </a:cubicBezTo>
                  <a:cubicBezTo>
                    <a:pt x="10774" y="20218"/>
                    <a:pt x="10707" y="20178"/>
                    <a:pt x="10666" y="20147"/>
                  </a:cubicBezTo>
                  <a:cubicBezTo>
                    <a:pt x="7368" y="17300"/>
                    <a:pt x="1799" y="12497"/>
                    <a:pt x="1799" y="8101"/>
                  </a:cubicBezTo>
                  <a:cubicBezTo>
                    <a:pt x="1799" y="4378"/>
                    <a:pt x="5838" y="1350"/>
                    <a:pt x="10800" y="1350"/>
                  </a:cubicBezTo>
                  <a:cubicBezTo>
                    <a:pt x="15762" y="1350"/>
                    <a:pt x="19800" y="4378"/>
                    <a:pt x="19800" y="8101"/>
                  </a:cubicBezTo>
                  <a:cubicBezTo>
                    <a:pt x="19800" y="12497"/>
                    <a:pt x="14231" y="17300"/>
                    <a:pt x="10904" y="20170"/>
                  </a:cubicBezTo>
                  <a:moveTo>
                    <a:pt x="10800" y="0"/>
                  </a:moveTo>
                  <a:cubicBezTo>
                    <a:pt x="4844" y="0"/>
                    <a:pt x="0" y="3588"/>
                    <a:pt x="0" y="8101"/>
                  </a:cubicBezTo>
                  <a:cubicBezTo>
                    <a:pt x="0" y="12826"/>
                    <a:pt x="5400" y="17660"/>
                    <a:pt x="9337" y="21056"/>
                  </a:cubicBezTo>
                  <a:cubicBezTo>
                    <a:pt x="9352" y="21070"/>
                    <a:pt x="9984" y="21599"/>
                    <a:pt x="10766" y="21599"/>
                  </a:cubicBezTo>
                  <a:lnTo>
                    <a:pt x="10834" y="21599"/>
                  </a:lnTo>
                  <a:cubicBezTo>
                    <a:pt x="11615" y="21599"/>
                    <a:pt x="12247" y="21070"/>
                    <a:pt x="12262" y="21056"/>
                  </a:cubicBezTo>
                  <a:cubicBezTo>
                    <a:pt x="16200" y="17660"/>
                    <a:pt x="21599" y="12826"/>
                    <a:pt x="21599" y="8101"/>
                  </a:cubicBezTo>
                  <a:cubicBezTo>
                    <a:pt x="21599" y="3588"/>
                    <a:pt x="1675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55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154" name="Rectangle 153"/>
          <p:cNvSpPr/>
          <p:nvPr/>
        </p:nvSpPr>
        <p:spPr>
          <a:xfrm>
            <a:off x="8547815" y="4991030"/>
            <a:ext cx="1645920" cy="1146468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>
            <a:spAutoFit/>
          </a:bodyPr>
          <a:lstStyle/>
          <a:p>
            <a:pPr defTabSz="685834">
              <a:defRPr/>
            </a:pPr>
            <a:r>
              <a:rPr lang="en-US" sz="1000" b="1" kern="0">
                <a:solidFill>
                  <a:prstClr val="white"/>
                </a:solidFill>
                <a:latin typeface="Bahnschrift" panose="020B0502040204020203" pitchFamily="34" charset="0"/>
              </a:rPr>
              <a:t>Kolkata (India)</a:t>
            </a:r>
          </a:p>
          <a:p>
            <a:pPr defTabSz="685834">
              <a:defRPr/>
            </a:pP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Calsoft </a:t>
            </a:r>
            <a:r>
              <a:rPr lang="en-US" sz="1000" kern="0" err="1">
                <a:solidFill>
                  <a:prstClr val="white"/>
                </a:solidFill>
                <a:latin typeface="Bahnschrift" panose="020B0502040204020203" pitchFamily="34" charset="0"/>
              </a:rPr>
              <a:t>Inc</a:t>
            </a: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,</a:t>
            </a:r>
          </a:p>
          <a:p>
            <a:pPr defTabSz="685834">
              <a:defRPr/>
            </a:pPr>
            <a:r>
              <a:rPr lang="en-US" sz="1000" kern="0" err="1">
                <a:solidFill>
                  <a:prstClr val="white"/>
                </a:solidFill>
                <a:latin typeface="Bahnschrift" panose="020B0502040204020203" pitchFamily="34" charset="0"/>
              </a:rPr>
              <a:t>EcoCentre</a:t>
            </a: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 </a:t>
            </a:r>
            <a:r>
              <a:rPr lang="en-US" sz="1000" kern="0" err="1">
                <a:solidFill>
                  <a:prstClr val="white"/>
                </a:solidFill>
                <a:latin typeface="Bahnschrift" panose="020B0502040204020203" pitchFamily="34" charset="0"/>
              </a:rPr>
              <a:t>Ambuja</a:t>
            </a:r>
            <a:endParaRPr lang="en-US" sz="1000" kern="0">
              <a:solidFill>
                <a:prstClr val="white"/>
              </a:solidFill>
              <a:latin typeface="Bahnschrift" panose="020B0502040204020203" pitchFamily="34" charset="0"/>
            </a:endParaRPr>
          </a:p>
          <a:p>
            <a:pPr defTabSz="685834">
              <a:defRPr/>
            </a:pPr>
            <a:r>
              <a:rPr lang="en-US" sz="1000" kern="0" err="1">
                <a:solidFill>
                  <a:prstClr val="white"/>
                </a:solidFill>
                <a:latin typeface="Bahnschrift" panose="020B0502040204020203" pitchFamily="34" charset="0"/>
              </a:rPr>
              <a:t>Neotia</a:t>
            </a: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 4, Street Number 13, EM Block, Sector V, </a:t>
            </a:r>
            <a:r>
              <a:rPr lang="en-US" sz="1000" kern="0" err="1">
                <a:solidFill>
                  <a:prstClr val="white"/>
                </a:solidFill>
                <a:latin typeface="Bahnschrift" panose="020B0502040204020203" pitchFamily="34" charset="0"/>
              </a:rPr>
              <a:t>Bidhannagar</a:t>
            </a: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, </a:t>
            </a:r>
          </a:p>
          <a:p>
            <a:pPr defTabSz="685834">
              <a:defRPr/>
            </a:pP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West Bengal - 700091</a:t>
            </a:r>
          </a:p>
        </p:txBody>
      </p:sp>
      <p:grpSp>
        <p:nvGrpSpPr>
          <p:cNvPr id="155" name="Group 154"/>
          <p:cNvGrpSpPr/>
          <p:nvPr/>
        </p:nvGrpSpPr>
        <p:grpSpPr>
          <a:xfrm>
            <a:off x="8275605" y="4991030"/>
            <a:ext cx="192476" cy="256927"/>
            <a:chOff x="2162719" y="4249228"/>
            <a:chExt cx="257027" cy="343093"/>
          </a:xfrm>
          <a:solidFill>
            <a:srgbClr val="36B6B5"/>
          </a:solidFill>
        </p:grpSpPr>
        <p:sp>
          <p:nvSpPr>
            <p:cNvPr id="156" name="AutoShape 108"/>
            <p:cNvSpPr>
              <a:spLocks/>
            </p:cNvSpPr>
            <p:nvPr/>
          </p:nvSpPr>
          <p:spPr bwMode="auto">
            <a:xfrm>
              <a:off x="2226536" y="4313630"/>
              <a:ext cx="128807" cy="1288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"/>
                  </a:moveTo>
                  <a:cubicBezTo>
                    <a:pt x="15764" y="1800"/>
                    <a:pt x="19800" y="5835"/>
                    <a:pt x="19800" y="10800"/>
                  </a:cubicBezTo>
                  <a:cubicBezTo>
                    <a:pt x="19800" y="15764"/>
                    <a:pt x="15764" y="19800"/>
                    <a:pt x="10800" y="19800"/>
                  </a:cubicBezTo>
                  <a:cubicBezTo>
                    <a:pt x="5835" y="19800"/>
                    <a:pt x="1800" y="15764"/>
                    <a:pt x="1800" y="10800"/>
                  </a:cubicBezTo>
                  <a:cubicBezTo>
                    <a:pt x="1800" y="5835"/>
                    <a:pt x="5835" y="1800"/>
                    <a:pt x="10800" y="1800"/>
                  </a:cubicBezTo>
                  <a:moveTo>
                    <a:pt x="10800" y="21599"/>
                  </a:moveTo>
                  <a:cubicBezTo>
                    <a:pt x="16756" y="21599"/>
                    <a:pt x="21600" y="16756"/>
                    <a:pt x="21600" y="10800"/>
                  </a:cubicBezTo>
                  <a:cubicBezTo>
                    <a:pt x="21600" y="4843"/>
                    <a:pt x="16756" y="0"/>
                    <a:pt x="10800" y="0"/>
                  </a:cubicBezTo>
                  <a:cubicBezTo>
                    <a:pt x="4843" y="0"/>
                    <a:pt x="0" y="4843"/>
                    <a:pt x="0" y="10800"/>
                  </a:cubicBezTo>
                  <a:cubicBezTo>
                    <a:pt x="0" y="16756"/>
                    <a:pt x="484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55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57" name="AutoShape 109"/>
            <p:cNvSpPr>
              <a:spLocks/>
            </p:cNvSpPr>
            <p:nvPr/>
          </p:nvSpPr>
          <p:spPr bwMode="auto">
            <a:xfrm>
              <a:off x="2162719" y="4249228"/>
              <a:ext cx="257027" cy="34309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4" y="20170"/>
                  </a:moveTo>
                  <a:cubicBezTo>
                    <a:pt x="10885" y="20184"/>
                    <a:pt x="10830" y="20215"/>
                    <a:pt x="10782" y="20237"/>
                  </a:cubicBezTo>
                  <a:cubicBezTo>
                    <a:pt x="10774" y="20218"/>
                    <a:pt x="10707" y="20178"/>
                    <a:pt x="10666" y="20147"/>
                  </a:cubicBezTo>
                  <a:cubicBezTo>
                    <a:pt x="7368" y="17300"/>
                    <a:pt x="1799" y="12497"/>
                    <a:pt x="1799" y="8101"/>
                  </a:cubicBezTo>
                  <a:cubicBezTo>
                    <a:pt x="1799" y="4378"/>
                    <a:pt x="5838" y="1350"/>
                    <a:pt x="10800" y="1350"/>
                  </a:cubicBezTo>
                  <a:cubicBezTo>
                    <a:pt x="15762" y="1350"/>
                    <a:pt x="19800" y="4378"/>
                    <a:pt x="19800" y="8101"/>
                  </a:cubicBezTo>
                  <a:cubicBezTo>
                    <a:pt x="19800" y="12497"/>
                    <a:pt x="14231" y="17300"/>
                    <a:pt x="10904" y="20170"/>
                  </a:cubicBezTo>
                  <a:moveTo>
                    <a:pt x="10800" y="0"/>
                  </a:moveTo>
                  <a:cubicBezTo>
                    <a:pt x="4844" y="0"/>
                    <a:pt x="0" y="3588"/>
                    <a:pt x="0" y="8101"/>
                  </a:cubicBezTo>
                  <a:cubicBezTo>
                    <a:pt x="0" y="12826"/>
                    <a:pt x="5400" y="17660"/>
                    <a:pt x="9337" y="21056"/>
                  </a:cubicBezTo>
                  <a:cubicBezTo>
                    <a:pt x="9352" y="21070"/>
                    <a:pt x="9984" y="21599"/>
                    <a:pt x="10766" y="21599"/>
                  </a:cubicBezTo>
                  <a:lnTo>
                    <a:pt x="10834" y="21599"/>
                  </a:lnTo>
                  <a:cubicBezTo>
                    <a:pt x="11615" y="21599"/>
                    <a:pt x="12247" y="21070"/>
                    <a:pt x="12262" y="21056"/>
                  </a:cubicBezTo>
                  <a:cubicBezTo>
                    <a:pt x="16200" y="17660"/>
                    <a:pt x="21599" y="12826"/>
                    <a:pt x="21599" y="8101"/>
                  </a:cubicBezTo>
                  <a:cubicBezTo>
                    <a:pt x="21599" y="3588"/>
                    <a:pt x="1675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55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158" name="Rectangle 157"/>
          <p:cNvSpPr/>
          <p:nvPr/>
        </p:nvSpPr>
        <p:spPr>
          <a:xfrm>
            <a:off x="10510936" y="4991030"/>
            <a:ext cx="1645920" cy="1146468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>
            <a:spAutoFit/>
          </a:bodyPr>
          <a:lstStyle/>
          <a:p>
            <a:pPr defTabSz="685834">
              <a:defRPr/>
            </a:pPr>
            <a:r>
              <a:rPr lang="en-US" sz="1000" b="1" kern="0">
                <a:solidFill>
                  <a:prstClr val="white"/>
                </a:solidFill>
                <a:latin typeface="Bahnschrift" panose="020B0502040204020203" pitchFamily="34" charset="0"/>
              </a:rPr>
              <a:t>Indore (India)</a:t>
            </a:r>
          </a:p>
          <a:p>
            <a:pPr defTabSz="685834">
              <a:defRPr/>
            </a:pP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Calsoft Inc. Brilliant Solitaire, Ground floor, Plot No. 6-A, </a:t>
            </a:r>
          </a:p>
          <a:p>
            <a:pPr defTabSz="685834">
              <a:defRPr/>
            </a:pP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Scheme No. 78-II,</a:t>
            </a:r>
          </a:p>
          <a:p>
            <a:pPr defTabSz="685834">
              <a:defRPr/>
            </a:pP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Vijay Nagar, </a:t>
            </a:r>
          </a:p>
          <a:p>
            <a:pPr defTabSz="685834">
              <a:defRPr/>
            </a:pPr>
            <a:r>
              <a:rPr lang="en-US" sz="1000" kern="0">
                <a:solidFill>
                  <a:prstClr val="white"/>
                </a:solidFill>
                <a:latin typeface="Bahnschrift" panose="020B0502040204020203" pitchFamily="34" charset="0"/>
              </a:rPr>
              <a:t>Indore - 452010</a:t>
            </a:r>
          </a:p>
        </p:txBody>
      </p:sp>
      <p:grpSp>
        <p:nvGrpSpPr>
          <p:cNvPr id="159" name="Group 158"/>
          <p:cNvGrpSpPr/>
          <p:nvPr/>
        </p:nvGrpSpPr>
        <p:grpSpPr>
          <a:xfrm>
            <a:off x="10238724" y="4991030"/>
            <a:ext cx="192476" cy="256927"/>
            <a:chOff x="2162719" y="4249228"/>
            <a:chExt cx="257027" cy="343093"/>
          </a:xfrm>
          <a:solidFill>
            <a:srgbClr val="36B6B5"/>
          </a:solidFill>
        </p:grpSpPr>
        <p:sp>
          <p:nvSpPr>
            <p:cNvPr id="160" name="AutoShape 108"/>
            <p:cNvSpPr>
              <a:spLocks/>
            </p:cNvSpPr>
            <p:nvPr/>
          </p:nvSpPr>
          <p:spPr bwMode="auto">
            <a:xfrm>
              <a:off x="2226536" y="4313630"/>
              <a:ext cx="128807" cy="12880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"/>
                  </a:moveTo>
                  <a:cubicBezTo>
                    <a:pt x="15764" y="1800"/>
                    <a:pt x="19800" y="5835"/>
                    <a:pt x="19800" y="10800"/>
                  </a:cubicBezTo>
                  <a:cubicBezTo>
                    <a:pt x="19800" y="15764"/>
                    <a:pt x="15764" y="19800"/>
                    <a:pt x="10800" y="19800"/>
                  </a:cubicBezTo>
                  <a:cubicBezTo>
                    <a:pt x="5835" y="19800"/>
                    <a:pt x="1800" y="15764"/>
                    <a:pt x="1800" y="10800"/>
                  </a:cubicBezTo>
                  <a:cubicBezTo>
                    <a:pt x="1800" y="5835"/>
                    <a:pt x="5835" y="1800"/>
                    <a:pt x="10800" y="1800"/>
                  </a:cubicBezTo>
                  <a:moveTo>
                    <a:pt x="10800" y="21599"/>
                  </a:moveTo>
                  <a:cubicBezTo>
                    <a:pt x="16756" y="21599"/>
                    <a:pt x="21600" y="16756"/>
                    <a:pt x="21600" y="10800"/>
                  </a:cubicBezTo>
                  <a:cubicBezTo>
                    <a:pt x="21600" y="4843"/>
                    <a:pt x="16756" y="0"/>
                    <a:pt x="10800" y="0"/>
                  </a:cubicBezTo>
                  <a:cubicBezTo>
                    <a:pt x="4843" y="0"/>
                    <a:pt x="0" y="4843"/>
                    <a:pt x="0" y="10800"/>
                  </a:cubicBezTo>
                  <a:cubicBezTo>
                    <a:pt x="0" y="16756"/>
                    <a:pt x="484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55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61" name="AutoShape 109"/>
            <p:cNvSpPr>
              <a:spLocks/>
            </p:cNvSpPr>
            <p:nvPr/>
          </p:nvSpPr>
          <p:spPr bwMode="auto">
            <a:xfrm>
              <a:off x="2162719" y="4249228"/>
              <a:ext cx="257027" cy="34309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4" y="20170"/>
                  </a:moveTo>
                  <a:cubicBezTo>
                    <a:pt x="10885" y="20184"/>
                    <a:pt x="10830" y="20215"/>
                    <a:pt x="10782" y="20237"/>
                  </a:cubicBezTo>
                  <a:cubicBezTo>
                    <a:pt x="10774" y="20218"/>
                    <a:pt x="10707" y="20178"/>
                    <a:pt x="10666" y="20147"/>
                  </a:cubicBezTo>
                  <a:cubicBezTo>
                    <a:pt x="7368" y="17300"/>
                    <a:pt x="1799" y="12497"/>
                    <a:pt x="1799" y="8101"/>
                  </a:cubicBezTo>
                  <a:cubicBezTo>
                    <a:pt x="1799" y="4378"/>
                    <a:pt x="5838" y="1350"/>
                    <a:pt x="10800" y="1350"/>
                  </a:cubicBezTo>
                  <a:cubicBezTo>
                    <a:pt x="15762" y="1350"/>
                    <a:pt x="19800" y="4378"/>
                    <a:pt x="19800" y="8101"/>
                  </a:cubicBezTo>
                  <a:cubicBezTo>
                    <a:pt x="19800" y="12497"/>
                    <a:pt x="14231" y="17300"/>
                    <a:pt x="10904" y="20170"/>
                  </a:cubicBezTo>
                  <a:moveTo>
                    <a:pt x="10800" y="0"/>
                  </a:moveTo>
                  <a:cubicBezTo>
                    <a:pt x="4844" y="0"/>
                    <a:pt x="0" y="3588"/>
                    <a:pt x="0" y="8101"/>
                  </a:cubicBezTo>
                  <a:cubicBezTo>
                    <a:pt x="0" y="12826"/>
                    <a:pt x="5400" y="17660"/>
                    <a:pt x="9337" y="21056"/>
                  </a:cubicBezTo>
                  <a:cubicBezTo>
                    <a:pt x="9352" y="21070"/>
                    <a:pt x="9984" y="21599"/>
                    <a:pt x="10766" y="21599"/>
                  </a:cubicBezTo>
                  <a:lnTo>
                    <a:pt x="10834" y="21599"/>
                  </a:lnTo>
                  <a:cubicBezTo>
                    <a:pt x="11615" y="21599"/>
                    <a:pt x="12247" y="21070"/>
                    <a:pt x="12262" y="21056"/>
                  </a:cubicBezTo>
                  <a:cubicBezTo>
                    <a:pt x="16200" y="17660"/>
                    <a:pt x="21599" y="12826"/>
                    <a:pt x="21599" y="8101"/>
                  </a:cubicBezTo>
                  <a:cubicBezTo>
                    <a:pt x="21599" y="3588"/>
                    <a:pt x="1675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45" tIns="19045" rIns="19045" bIns="19045" anchor="ctr"/>
            <a:lstStyle/>
            <a:p>
              <a:pPr algn="ctr" defTabSz="228555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pic>
        <p:nvPicPr>
          <p:cNvPr id="162" name="Picture 161">
            <a:hlinkClick r:id="rId10"/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458" y="1077847"/>
            <a:ext cx="332682" cy="332682"/>
          </a:xfrm>
          <a:prstGeom prst="rect">
            <a:avLst/>
          </a:prstGeom>
        </p:spPr>
      </p:pic>
      <p:sp>
        <p:nvSpPr>
          <p:cNvPr id="163" name="Freeform 162">
            <a:hlinkClick r:id="rId9"/>
          </p:cNvPr>
          <p:cNvSpPr>
            <a:spLocks/>
          </p:cNvSpPr>
          <p:nvPr/>
        </p:nvSpPr>
        <p:spPr bwMode="auto">
          <a:xfrm>
            <a:off x="7256120" y="1067976"/>
            <a:ext cx="168275" cy="352425"/>
          </a:xfrm>
          <a:custGeom>
            <a:avLst/>
            <a:gdLst>
              <a:gd name="T0" fmla="*/ 106 w 106"/>
              <a:gd name="T1" fmla="*/ 37 h 222"/>
              <a:gd name="T2" fmla="*/ 106 w 106"/>
              <a:gd name="T3" fmla="*/ 37 h 222"/>
              <a:gd name="T4" fmla="*/ 102 w 106"/>
              <a:gd name="T5" fmla="*/ 41 h 222"/>
              <a:gd name="T6" fmla="*/ 79 w 106"/>
              <a:gd name="T7" fmla="*/ 41 h 222"/>
              <a:gd name="T8" fmla="*/ 79 w 106"/>
              <a:gd name="T9" fmla="*/ 41 h 222"/>
              <a:gd name="T10" fmla="*/ 72 w 106"/>
              <a:gd name="T11" fmla="*/ 41 h 222"/>
              <a:gd name="T12" fmla="*/ 68 w 106"/>
              <a:gd name="T13" fmla="*/ 48 h 222"/>
              <a:gd name="T14" fmla="*/ 68 w 106"/>
              <a:gd name="T15" fmla="*/ 70 h 222"/>
              <a:gd name="T16" fmla="*/ 102 w 106"/>
              <a:gd name="T17" fmla="*/ 70 h 222"/>
              <a:gd name="T18" fmla="*/ 102 w 106"/>
              <a:gd name="T19" fmla="*/ 70 h 222"/>
              <a:gd name="T20" fmla="*/ 106 w 106"/>
              <a:gd name="T21" fmla="*/ 74 h 222"/>
              <a:gd name="T22" fmla="*/ 102 w 106"/>
              <a:gd name="T23" fmla="*/ 107 h 222"/>
              <a:gd name="T24" fmla="*/ 102 w 106"/>
              <a:gd name="T25" fmla="*/ 107 h 222"/>
              <a:gd name="T26" fmla="*/ 98 w 106"/>
              <a:gd name="T27" fmla="*/ 111 h 222"/>
              <a:gd name="T28" fmla="*/ 68 w 106"/>
              <a:gd name="T29" fmla="*/ 111 h 222"/>
              <a:gd name="T30" fmla="*/ 68 w 106"/>
              <a:gd name="T31" fmla="*/ 218 h 222"/>
              <a:gd name="T32" fmla="*/ 68 w 106"/>
              <a:gd name="T33" fmla="*/ 218 h 222"/>
              <a:gd name="T34" fmla="*/ 68 w 106"/>
              <a:gd name="T35" fmla="*/ 222 h 222"/>
              <a:gd name="T36" fmla="*/ 26 w 106"/>
              <a:gd name="T37" fmla="*/ 222 h 222"/>
              <a:gd name="T38" fmla="*/ 26 w 106"/>
              <a:gd name="T39" fmla="*/ 222 h 222"/>
              <a:gd name="T40" fmla="*/ 23 w 106"/>
              <a:gd name="T41" fmla="*/ 218 h 222"/>
              <a:gd name="T42" fmla="*/ 23 w 106"/>
              <a:gd name="T43" fmla="*/ 111 h 222"/>
              <a:gd name="T44" fmla="*/ 23 w 106"/>
              <a:gd name="T45" fmla="*/ 111 h 222"/>
              <a:gd name="T46" fmla="*/ 4 w 106"/>
              <a:gd name="T47" fmla="*/ 111 h 222"/>
              <a:gd name="T48" fmla="*/ 4 w 106"/>
              <a:gd name="T49" fmla="*/ 111 h 222"/>
              <a:gd name="T50" fmla="*/ 0 w 106"/>
              <a:gd name="T51" fmla="*/ 107 h 222"/>
              <a:gd name="T52" fmla="*/ 0 w 106"/>
              <a:gd name="T53" fmla="*/ 74 h 222"/>
              <a:gd name="T54" fmla="*/ 0 w 106"/>
              <a:gd name="T55" fmla="*/ 74 h 222"/>
              <a:gd name="T56" fmla="*/ 4 w 106"/>
              <a:gd name="T57" fmla="*/ 70 h 222"/>
              <a:gd name="T58" fmla="*/ 23 w 106"/>
              <a:gd name="T59" fmla="*/ 70 h 222"/>
              <a:gd name="T60" fmla="*/ 23 w 106"/>
              <a:gd name="T61" fmla="*/ 41 h 222"/>
              <a:gd name="T62" fmla="*/ 23 w 106"/>
              <a:gd name="T63" fmla="*/ 41 h 222"/>
              <a:gd name="T64" fmla="*/ 26 w 106"/>
              <a:gd name="T65" fmla="*/ 26 h 222"/>
              <a:gd name="T66" fmla="*/ 34 w 106"/>
              <a:gd name="T67" fmla="*/ 11 h 222"/>
              <a:gd name="T68" fmla="*/ 49 w 106"/>
              <a:gd name="T69" fmla="*/ 4 h 222"/>
              <a:gd name="T70" fmla="*/ 64 w 106"/>
              <a:gd name="T71" fmla="*/ 0 h 222"/>
              <a:gd name="T72" fmla="*/ 102 w 106"/>
              <a:gd name="T73" fmla="*/ 0 h 222"/>
              <a:gd name="T74" fmla="*/ 102 w 106"/>
              <a:gd name="T75" fmla="*/ 0 h 222"/>
              <a:gd name="T76" fmla="*/ 106 w 106"/>
              <a:gd name="T77" fmla="*/ 4 h 222"/>
              <a:gd name="T78" fmla="*/ 106 w 106"/>
              <a:gd name="T79" fmla="*/ 37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6" h="222">
                <a:moveTo>
                  <a:pt x="106" y="37"/>
                </a:moveTo>
                <a:lnTo>
                  <a:pt x="106" y="37"/>
                </a:lnTo>
                <a:lnTo>
                  <a:pt x="102" y="41"/>
                </a:lnTo>
                <a:lnTo>
                  <a:pt x="79" y="41"/>
                </a:lnTo>
                <a:lnTo>
                  <a:pt x="79" y="41"/>
                </a:lnTo>
                <a:lnTo>
                  <a:pt x="72" y="41"/>
                </a:lnTo>
                <a:lnTo>
                  <a:pt x="68" y="48"/>
                </a:lnTo>
                <a:lnTo>
                  <a:pt x="68" y="70"/>
                </a:lnTo>
                <a:lnTo>
                  <a:pt x="102" y="70"/>
                </a:lnTo>
                <a:lnTo>
                  <a:pt x="102" y="70"/>
                </a:lnTo>
                <a:lnTo>
                  <a:pt x="106" y="74"/>
                </a:lnTo>
                <a:lnTo>
                  <a:pt x="102" y="107"/>
                </a:lnTo>
                <a:lnTo>
                  <a:pt x="102" y="107"/>
                </a:lnTo>
                <a:lnTo>
                  <a:pt x="98" y="111"/>
                </a:lnTo>
                <a:lnTo>
                  <a:pt x="68" y="111"/>
                </a:lnTo>
                <a:lnTo>
                  <a:pt x="68" y="218"/>
                </a:lnTo>
                <a:lnTo>
                  <a:pt x="68" y="218"/>
                </a:lnTo>
                <a:lnTo>
                  <a:pt x="68" y="222"/>
                </a:lnTo>
                <a:lnTo>
                  <a:pt x="26" y="222"/>
                </a:lnTo>
                <a:lnTo>
                  <a:pt x="26" y="222"/>
                </a:lnTo>
                <a:lnTo>
                  <a:pt x="23" y="218"/>
                </a:lnTo>
                <a:lnTo>
                  <a:pt x="23" y="111"/>
                </a:lnTo>
                <a:lnTo>
                  <a:pt x="23" y="111"/>
                </a:lnTo>
                <a:lnTo>
                  <a:pt x="4" y="111"/>
                </a:lnTo>
                <a:lnTo>
                  <a:pt x="4" y="111"/>
                </a:lnTo>
                <a:lnTo>
                  <a:pt x="0" y="107"/>
                </a:lnTo>
                <a:lnTo>
                  <a:pt x="0" y="74"/>
                </a:lnTo>
                <a:lnTo>
                  <a:pt x="0" y="74"/>
                </a:lnTo>
                <a:lnTo>
                  <a:pt x="4" y="70"/>
                </a:lnTo>
                <a:lnTo>
                  <a:pt x="23" y="70"/>
                </a:lnTo>
                <a:lnTo>
                  <a:pt x="23" y="41"/>
                </a:lnTo>
                <a:lnTo>
                  <a:pt x="23" y="41"/>
                </a:lnTo>
                <a:lnTo>
                  <a:pt x="26" y="26"/>
                </a:lnTo>
                <a:lnTo>
                  <a:pt x="34" y="11"/>
                </a:lnTo>
                <a:lnTo>
                  <a:pt x="49" y="4"/>
                </a:lnTo>
                <a:lnTo>
                  <a:pt x="64" y="0"/>
                </a:lnTo>
                <a:lnTo>
                  <a:pt x="102" y="0"/>
                </a:lnTo>
                <a:lnTo>
                  <a:pt x="102" y="0"/>
                </a:lnTo>
                <a:lnTo>
                  <a:pt x="106" y="4"/>
                </a:lnTo>
                <a:lnTo>
                  <a:pt x="106" y="3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" name="Freeform 6">
            <a:hlinkClick r:id="rId12"/>
          </p:cNvPr>
          <p:cNvSpPr>
            <a:spLocks noEditPoints="1"/>
          </p:cNvSpPr>
          <p:nvPr/>
        </p:nvSpPr>
        <p:spPr bwMode="auto">
          <a:xfrm>
            <a:off x="5983633" y="1123538"/>
            <a:ext cx="352425" cy="241300"/>
          </a:xfrm>
          <a:custGeom>
            <a:avLst/>
            <a:gdLst>
              <a:gd name="T0" fmla="*/ 192 w 222"/>
              <a:gd name="T1" fmla="*/ 0 h 152"/>
              <a:gd name="T2" fmla="*/ 26 w 222"/>
              <a:gd name="T3" fmla="*/ 0 h 152"/>
              <a:gd name="T4" fmla="*/ 26 w 222"/>
              <a:gd name="T5" fmla="*/ 0 h 152"/>
              <a:gd name="T6" fmla="*/ 15 w 222"/>
              <a:gd name="T7" fmla="*/ 0 h 152"/>
              <a:gd name="T8" fmla="*/ 7 w 222"/>
              <a:gd name="T9" fmla="*/ 7 h 152"/>
              <a:gd name="T10" fmla="*/ 0 w 222"/>
              <a:gd name="T11" fmla="*/ 15 h 152"/>
              <a:gd name="T12" fmla="*/ 0 w 222"/>
              <a:gd name="T13" fmla="*/ 26 h 152"/>
              <a:gd name="T14" fmla="*/ 0 w 222"/>
              <a:gd name="T15" fmla="*/ 122 h 152"/>
              <a:gd name="T16" fmla="*/ 0 w 222"/>
              <a:gd name="T17" fmla="*/ 122 h 152"/>
              <a:gd name="T18" fmla="*/ 0 w 222"/>
              <a:gd name="T19" fmla="*/ 133 h 152"/>
              <a:gd name="T20" fmla="*/ 7 w 222"/>
              <a:gd name="T21" fmla="*/ 144 h 152"/>
              <a:gd name="T22" fmla="*/ 15 w 222"/>
              <a:gd name="T23" fmla="*/ 148 h 152"/>
              <a:gd name="T24" fmla="*/ 26 w 222"/>
              <a:gd name="T25" fmla="*/ 152 h 152"/>
              <a:gd name="T26" fmla="*/ 192 w 222"/>
              <a:gd name="T27" fmla="*/ 152 h 152"/>
              <a:gd name="T28" fmla="*/ 192 w 222"/>
              <a:gd name="T29" fmla="*/ 152 h 152"/>
              <a:gd name="T30" fmla="*/ 203 w 222"/>
              <a:gd name="T31" fmla="*/ 148 h 152"/>
              <a:gd name="T32" fmla="*/ 211 w 222"/>
              <a:gd name="T33" fmla="*/ 144 h 152"/>
              <a:gd name="T34" fmla="*/ 218 w 222"/>
              <a:gd name="T35" fmla="*/ 133 h 152"/>
              <a:gd name="T36" fmla="*/ 222 w 222"/>
              <a:gd name="T37" fmla="*/ 122 h 152"/>
              <a:gd name="T38" fmla="*/ 222 w 222"/>
              <a:gd name="T39" fmla="*/ 26 h 152"/>
              <a:gd name="T40" fmla="*/ 222 w 222"/>
              <a:gd name="T41" fmla="*/ 26 h 152"/>
              <a:gd name="T42" fmla="*/ 218 w 222"/>
              <a:gd name="T43" fmla="*/ 15 h 152"/>
              <a:gd name="T44" fmla="*/ 211 w 222"/>
              <a:gd name="T45" fmla="*/ 7 h 152"/>
              <a:gd name="T46" fmla="*/ 203 w 222"/>
              <a:gd name="T47" fmla="*/ 0 h 152"/>
              <a:gd name="T48" fmla="*/ 192 w 222"/>
              <a:gd name="T49" fmla="*/ 0 h 152"/>
              <a:gd name="T50" fmla="*/ 192 w 222"/>
              <a:gd name="T51" fmla="*/ 0 h 152"/>
              <a:gd name="T52" fmla="*/ 143 w 222"/>
              <a:gd name="T53" fmla="*/ 78 h 152"/>
              <a:gd name="T54" fmla="*/ 90 w 222"/>
              <a:gd name="T55" fmla="*/ 104 h 152"/>
              <a:gd name="T56" fmla="*/ 90 w 222"/>
              <a:gd name="T57" fmla="*/ 104 h 152"/>
              <a:gd name="T58" fmla="*/ 90 w 222"/>
              <a:gd name="T59" fmla="*/ 104 h 152"/>
              <a:gd name="T60" fmla="*/ 86 w 222"/>
              <a:gd name="T61" fmla="*/ 100 h 152"/>
              <a:gd name="T62" fmla="*/ 86 w 222"/>
              <a:gd name="T63" fmla="*/ 48 h 152"/>
              <a:gd name="T64" fmla="*/ 86 w 222"/>
              <a:gd name="T65" fmla="*/ 48 h 152"/>
              <a:gd name="T66" fmla="*/ 90 w 222"/>
              <a:gd name="T67" fmla="*/ 44 h 152"/>
              <a:gd name="T68" fmla="*/ 90 w 222"/>
              <a:gd name="T69" fmla="*/ 44 h 152"/>
              <a:gd name="T70" fmla="*/ 143 w 222"/>
              <a:gd name="T71" fmla="*/ 70 h 152"/>
              <a:gd name="T72" fmla="*/ 143 w 222"/>
              <a:gd name="T73" fmla="*/ 70 h 152"/>
              <a:gd name="T74" fmla="*/ 143 w 222"/>
              <a:gd name="T75" fmla="*/ 74 h 152"/>
              <a:gd name="T76" fmla="*/ 143 w 222"/>
              <a:gd name="T77" fmla="*/ 78 h 152"/>
              <a:gd name="T78" fmla="*/ 143 w 222"/>
              <a:gd name="T79" fmla="*/ 78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22" h="152">
                <a:moveTo>
                  <a:pt x="192" y="0"/>
                </a:moveTo>
                <a:lnTo>
                  <a:pt x="26" y="0"/>
                </a:lnTo>
                <a:lnTo>
                  <a:pt x="26" y="0"/>
                </a:lnTo>
                <a:lnTo>
                  <a:pt x="15" y="0"/>
                </a:lnTo>
                <a:lnTo>
                  <a:pt x="7" y="7"/>
                </a:lnTo>
                <a:lnTo>
                  <a:pt x="0" y="15"/>
                </a:lnTo>
                <a:lnTo>
                  <a:pt x="0" y="26"/>
                </a:lnTo>
                <a:lnTo>
                  <a:pt x="0" y="122"/>
                </a:lnTo>
                <a:lnTo>
                  <a:pt x="0" y="122"/>
                </a:lnTo>
                <a:lnTo>
                  <a:pt x="0" y="133"/>
                </a:lnTo>
                <a:lnTo>
                  <a:pt x="7" y="144"/>
                </a:lnTo>
                <a:lnTo>
                  <a:pt x="15" y="148"/>
                </a:lnTo>
                <a:lnTo>
                  <a:pt x="26" y="152"/>
                </a:lnTo>
                <a:lnTo>
                  <a:pt x="192" y="152"/>
                </a:lnTo>
                <a:lnTo>
                  <a:pt x="192" y="152"/>
                </a:lnTo>
                <a:lnTo>
                  <a:pt x="203" y="148"/>
                </a:lnTo>
                <a:lnTo>
                  <a:pt x="211" y="144"/>
                </a:lnTo>
                <a:lnTo>
                  <a:pt x="218" y="133"/>
                </a:lnTo>
                <a:lnTo>
                  <a:pt x="222" y="122"/>
                </a:lnTo>
                <a:lnTo>
                  <a:pt x="222" y="26"/>
                </a:lnTo>
                <a:lnTo>
                  <a:pt x="222" y="26"/>
                </a:lnTo>
                <a:lnTo>
                  <a:pt x="218" y="15"/>
                </a:lnTo>
                <a:lnTo>
                  <a:pt x="211" y="7"/>
                </a:lnTo>
                <a:lnTo>
                  <a:pt x="203" y="0"/>
                </a:lnTo>
                <a:lnTo>
                  <a:pt x="192" y="0"/>
                </a:lnTo>
                <a:lnTo>
                  <a:pt x="192" y="0"/>
                </a:lnTo>
                <a:close/>
                <a:moveTo>
                  <a:pt x="143" y="78"/>
                </a:moveTo>
                <a:lnTo>
                  <a:pt x="90" y="104"/>
                </a:lnTo>
                <a:lnTo>
                  <a:pt x="90" y="104"/>
                </a:lnTo>
                <a:lnTo>
                  <a:pt x="90" y="104"/>
                </a:lnTo>
                <a:lnTo>
                  <a:pt x="86" y="100"/>
                </a:lnTo>
                <a:lnTo>
                  <a:pt x="86" y="48"/>
                </a:lnTo>
                <a:lnTo>
                  <a:pt x="86" y="48"/>
                </a:lnTo>
                <a:lnTo>
                  <a:pt x="90" y="44"/>
                </a:lnTo>
                <a:lnTo>
                  <a:pt x="90" y="44"/>
                </a:lnTo>
                <a:lnTo>
                  <a:pt x="143" y="70"/>
                </a:lnTo>
                <a:lnTo>
                  <a:pt x="143" y="70"/>
                </a:lnTo>
                <a:lnTo>
                  <a:pt x="143" y="74"/>
                </a:lnTo>
                <a:lnTo>
                  <a:pt x="143" y="78"/>
                </a:lnTo>
                <a:lnTo>
                  <a:pt x="143" y="7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" name="Freeform 164">
            <a:hlinkClick r:id="rId13"/>
          </p:cNvPr>
          <p:cNvSpPr>
            <a:spLocks/>
          </p:cNvSpPr>
          <p:nvPr/>
        </p:nvSpPr>
        <p:spPr bwMode="auto">
          <a:xfrm>
            <a:off x="3514860" y="1090994"/>
            <a:ext cx="306387" cy="306388"/>
          </a:xfrm>
          <a:custGeom>
            <a:avLst/>
            <a:gdLst>
              <a:gd name="connsiteX0" fmla="*/ 103187 w 306387"/>
              <a:gd name="connsiteY0" fmla="*/ 95250 h 306388"/>
              <a:gd name="connsiteX1" fmla="*/ 161925 w 306387"/>
              <a:gd name="connsiteY1" fmla="*/ 95250 h 306388"/>
              <a:gd name="connsiteX2" fmla="*/ 168275 w 306387"/>
              <a:gd name="connsiteY2" fmla="*/ 100013 h 306388"/>
              <a:gd name="connsiteX3" fmla="*/ 168275 w 306387"/>
              <a:gd name="connsiteY3" fmla="*/ 136525 h 306388"/>
              <a:gd name="connsiteX4" fmla="*/ 174625 w 306387"/>
              <a:gd name="connsiteY4" fmla="*/ 123825 h 306388"/>
              <a:gd name="connsiteX5" fmla="*/ 198437 w 306387"/>
              <a:gd name="connsiteY5" fmla="*/ 106363 h 306388"/>
              <a:gd name="connsiteX6" fmla="*/ 222250 w 306387"/>
              <a:gd name="connsiteY6" fmla="*/ 100013 h 306388"/>
              <a:gd name="connsiteX7" fmla="*/ 252412 w 306387"/>
              <a:gd name="connsiteY7" fmla="*/ 95250 h 306388"/>
              <a:gd name="connsiteX8" fmla="*/ 276225 w 306387"/>
              <a:gd name="connsiteY8" fmla="*/ 106363 h 306388"/>
              <a:gd name="connsiteX9" fmla="*/ 293687 w 306387"/>
              <a:gd name="connsiteY9" fmla="*/ 123825 h 306388"/>
              <a:gd name="connsiteX10" fmla="*/ 306387 w 306387"/>
              <a:gd name="connsiteY10" fmla="*/ 147638 h 306388"/>
              <a:gd name="connsiteX11" fmla="*/ 306387 w 306387"/>
              <a:gd name="connsiteY11" fmla="*/ 165100 h 306388"/>
              <a:gd name="connsiteX12" fmla="*/ 306387 w 306387"/>
              <a:gd name="connsiteY12" fmla="*/ 300038 h 306388"/>
              <a:gd name="connsiteX13" fmla="*/ 306387 w 306387"/>
              <a:gd name="connsiteY13" fmla="*/ 306388 h 306388"/>
              <a:gd name="connsiteX14" fmla="*/ 239712 w 306387"/>
              <a:gd name="connsiteY14" fmla="*/ 306388 h 306388"/>
              <a:gd name="connsiteX15" fmla="*/ 239712 w 306387"/>
              <a:gd name="connsiteY15" fmla="*/ 300038 h 306388"/>
              <a:gd name="connsiteX16" fmla="*/ 239712 w 306387"/>
              <a:gd name="connsiteY16" fmla="*/ 176213 h 306388"/>
              <a:gd name="connsiteX17" fmla="*/ 233362 w 306387"/>
              <a:gd name="connsiteY17" fmla="*/ 165100 h 306388"/>
              <a:gd name="connsiteX18" fmla="*/ 222250 w 306387"/>
              <a:gd name="connsiteY18" fmla="*/ 153988 h 306388"/>
              <a:gd name="connsiteX19" fmla="*/ 204787 w 306387"/>
              <a:gd name="connsiteY19" fmla="*/ 153988 h 306388"/>
              <a:gd name="connsiteX20" fmla="*/ 179387 w 306387"/>
              <a:gd name="connsiteY20" fmla="*/ 171450 h 306388"/>
              <a:gd name="connsiteX21" fmla="*/ 168275 w 306387"/>
              <a:gd name="connsiteY21" fmla="*/ 188913 h 306388"/>
              <a:gd name="connsiteX22" fmla="*/ 168275 w 306387"/>
              <a:gd name="connsiteY22" fmla="*/ 195263 h 306388"/>
              <a:gd name="connsiteX23" fmla="*/ 168275 w 306387"/>
              <a:gd name="connsiteY23" fmla="*/ 300038 h 306388"/>
              <a:gd name="connsiteX24" fmla="*/ 161925 w 306387"/>
              <a:gd name="connsiteY24" fmla="*/ 306388 h 306388"/>
              <a:gd name="connsiteX25" fmla="*/ 103187 w 306387"/>
              <a:gd name="connsiteY25" fmla="*/ 306388 h 306388"/>
              <a:gd name="connsiteX26" fmla="*/ 96837 w 306387"/>
              <a:gd name="connsiteY26" fmla="*/ 300038 h 306388"/>
              <a:gd name="connsiteX27" fmla="*/ 96837 w 306387"/>
              <a:gd name="connsiteY27" fmla="*/ 100013 h 306388"/>
              <a:gd name="connsiteX28" fmla="*/ 6350 w 306387"/>
              <a:gd name="connsiteY28" fmla="*/ 95250 h 306388"/>
              <a:gd name="connsiteX29" fmla="*/ 66675 w 306387"/>
              <a:gd name="connsiteY29" fmla="*/ 95250 h 306388"/>
              <a:gd name="connsiteX30" fmla="*/ 73025 w 306387"/>
              <a:gd name="connsiteY30" fmla="*/ 100013 h 306388"/>
              <a:gd name="connsiteX31" fmla="*/ 73025 w 306387"/>
              <a:gd name="connsiteY31" fmla="*/ 200025 h 306388"/>
              <a:gd name="connsiteX32" fmla="*/ 73025 w 306387"/>
              <a:gd name="connsiteY32" fmla="*/ 300038 h 306388"/>
              <a:gd name="connsiteX33" fmla="*/ 66675 w 306387"/>
              <a:gd name="connsiteY33" fmla="*/ 306388 h 306388"/>
              <a:gd name="connsiteX34" fmla="*/ 6350 w 306387"/>
              <a:gd name="connsiteY34" fmla="*/ 306388 h 306388"/>
              <a:gd name="connsiteX35" fmla="*/ 0 w 306387"/>
              <a:gd name="connsiteY35" fmla="*/ 300038 h 306388"/>
              <a:gd name="connsiteX36" fmla="*/ 0 w 306387"/>
              <a:gd name="connsiteY36" fmla="*/ 100013 h 306388"/>
              <a:gd name="connsiteX37" fmla="*/ 36513 w 306387"/>
              <a:gd name="connsiteY37" fmla="*/ 0 h 306388"/>
              <a:gd name="connsiteX38" fmla="*/ 49213 w 306387"/>
              <a:gd name="connsiteY38" fmla="*/ 6350 h 306388"/>
              <a:gd name="connsiteX39" fmla="*/ 60325 w 306387"/>
              <a:gd name="connsiteY39" fmla="*/ 12700 h 306388"/>
              <a:gd name="connsiteX40" fmla="*/ 66675 w 306387"/>
              <a:gd name="connsiteY40" fmla="*/ 23813 h 306388"/>
              <a:gd name="connsiteX41" fmla="*/ 66675 w 306387"/>
              <a:gd name="connsiteY41" fmla="*/ 36513 h 306388"/>
              <a:gd name="connsiteX42" fmla="*/ 66675 w 306387"/>
              <a:gd name="connsiteY42" fmla="*/ 47625 h 306388"/>
              <a:gd name="connsiteX43" fmla="*/ 60325 w 306387"/>
              <a:gd name="connsiteY43" fmla="*/ 58738 h 306388"/>
              <a:gd name="connsiteX44" fmla="*/ 49213 w 306387"/>
              <a:gd name="connsiteY44" fmla="*/ 65088 h 306388"/>
              <a:gd name="connsiteX45" fmla="*/ 36513 w 306387"/>
              <a:gd name="connsiteY45" fmla="*/ 71438 h 306388"/>
              <a:gd name="connsiteX46" fmla="*/ 25400 w 306387"/>
              <a:gd name="connsiteY46" fmla="*/ 65088 h 306388"/>
              <a:gd name="connsiteX47" fmla="*/ 12700 w 306387"/>
              <a:gd name="connsiteY47" fmla="*/ 58738 h 306388"/>
              <a:gd name="connsiteX48" fmla="*/ 6350 w 306387"/>
              <a:gd name="connsiteY48" fmla="*/ 47625 h 306388"/>
              <a:gd name="connsiteX49" fmla="*/ 0 w 306387"/>
              <a:gd name="connsiteY49" fmla="*/ 36513 h 306388"/>
              <a:gd name="connsiteX50" fmla="*/ 6350 w 306387"/>
              <a:gd name="connsiteY50" fmla="*/ 23813 h 306388"/>
              <a:gd name="connsiteX51" fmla="*/ 12700 w 306387"/>
              <a:gd name="connsiteY51" fmla="*/ 12700 h 306388"/>
              <a:gd name="connsiteX52" fmla="*/ 25400 w 306387"/>
              <a:gd name="connsiteY52" fmla="*/ 6350 h 306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306387" h="306388">
                <a:moveTo>
                  <a:pt x="103187" y="95250"/>
                </a:moveTo>
                <a:lnTo>
                  <a:pt x="161925" y="95250"/>
                </a:lnTo>
                <a:lnTo>
                  <a:pt x="168275" y="100013"/>
                </a:lnTo>
                <a:lnTo>
                  <a:pt x="168275" y="136525"/>
                </a:lnTo>
                <a:lnTo>
                  <a:pt x="174625" y="123825"/>
                </a:lnTo>
                <a:lnTo>
                  <a:pt x="198437" y="106363"/>
                </a:lnTo>
                <a:lnTo>
                  <a:pt x="222250" y="100013"/>
                </a:lnTo>
                <a:lnTo>
                  <a:pt x="252412" y="95250"/>
                </a:lnTo>
                <a:lnTo>
                  <a:pt x="276225" y="106363"/>
                </a:lnTo>
                <a:lnTo>
                  <a:pt x="293687" y="123825"/>
                </a:lnTo>
                <a:lnTo>
                  <a:pt x="306387" y="147638"/>
                </a:lnTo>
                <a:lnTo>
                  <a:pt x="306387" y="165100"/>
                </a:lnTo>
                <a:lnTo>
                  <a:pt x="306387" y="300038"/>
                </a:lnTo>
                <a:lnTo>
                  <a:pt x="306387" y="306388"/>
                </a:lnTo>
                <a:lnTo>
                  <a:pt x="239712" y="306388"/>
                </a:lnTo>
                <a:lnTo>
                  <a:pt x="239712" y="300038"/>
                </a:lnTo>
                <a:lnTo>
                  <a:pt x="239712" y="176213"/>
                </a:lnTo>
                <a:lnTo>
                  <a:pt x="233362" y="165100"/>
                </a:lnTo>
                <a:lnTo>
                  <a:pt x="222250" y="153988"/>
                </a:lnTo>
                <a:lnTo>
                  <a:pt x="204787" y="153988"/>
                </a:lnTo>
                <a:lnTo>
                  <a:pt x="179387" y="171450"/>
                </a:lnTo>
                <a:lnTo>
                  <a:pt x="168275" y="188913"/>
                </a:lnTo>
                <a:lnTo>
                  <a:pt x="168275" y="195263"/>
                </a:lnTo>
                <a:lnTo>
                  <a:pt x="168275" y="300038"/>
                </a:lnTo>
                <a:lnTo>
                  <a:pt x="161925" y="306388"/>
                </a:lnTo>
                <a:lnTo>
                  <a:pt x="103187" y="306388"/>
                </a:lnTo>
                <a:lnTo>
                  <a:pt x="96837" y="300038"/>
                </a:lnTo>
                <a:lnTo>
                  <a:pt x="96837" y="100013"/>
                </a:lnTo>
                <a:close/>
                <a:moveTo>
                  <a:pt x="6350" y="95250"/>
                </a:moveTo>
                <a:lnTo>
                  <a:pt x="66675" y="95250"/>
                </a:lnTo>
                <a:lnTo>
                  <a:pt x="73025" y="100013"/>
                </a:lnTo>
                <a:lnTo>
                  <a:pt x="73025" y="200025"/>
                </a:lnTo>
                <a:lnTo>
                  <a:pt x="73025" y="300038"/>
                </a:lnTo>
                <a:lnTo>
                  <a:pt x="66675" y="306388"/>
                </a:lnTo>
                <a:lnTo>
                  <a:pt x="6350" y="306388"/>
                </a:lnTo>
                <a:lnTo>
                  <a:pt x="0" y="300038"/>
                </a:lnTo>
                <a:lnTo>
                  <a:pt x="0" y="100013"/>
                </a:lnTo>
                <a:close/>
                <a:moveTo>
                  <a:pt x="36513" y="0"/>
                </a:moveTo>
                <a:lnTo>
                  <a:pt x="49213" y="6350"/>
                </a:lnTo>
                <a:lnTo>
                  <a:pt x="60325" y="12700"/>
                </a:lnTo>
                <a:lnTo>
                  <a:pt x="66675" y="23813"/>
                </a:lnTo>
                <a:lnTo>
                  <a:pt x="66675" y="36513"/>
                </a:lnTo>
                <a:lnTo>
                  <a:pt x="66675" y="47625"/>
                </a:lnTo>
                <a:lnTo>
                  <a:pt x="60325" y="58738"/>
                </a:lnTo>
                <a:lnTo>
                  <a:pt x="49213" y="65088"/>
                </a:lnTo>
                <a:lnTo>
                  <a:pt x="36513" y="71438"/>
                </a:lnTo>
                <a:lnTo>
                  <a:pt x="25400" y="65088"/>
                </a:lnTo>
                <a:lnTo>
                  <a:pt x="12700" y="58738"/>
                </a:lnTo>
                <a:lnTo>
                  <a:pt x="6350" y="47625"/>
                </a:lnTo>
                <a:lnTo>
                  <a:pt x="0" y="36513"/>
                </a:lnTo>
                <a:lnTo>
                  <a:pt x="6350" y="23813"/>
                </a:lnTo>
                <a:lnTo>
                  <a:pt x="12700" y="12700"/>
                </a:lnTo>
                <a:lnTo>
                  <a:pt x="25400" y="63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166" name="Group 165"/>
          <p:cNvGrpSpPr/>
          <p:nvPr/>
        </p:nvGrpSpPr>
        <p:grpSpPr>
          <a:xfrm>
            <a:off x="10075761" y="269758"/>
            <a:ext cx="1883359" cy="635112"/>
            <a:chOff x="711438" y="576570"/>
            <a:chExt cx="2565191" cy="865041"/>
          </a:xfrm>
        </p:grpSpPr>
        <p:pic>
          <p:nvPicPr>
            <p:cNvPr id="167" name="Picture 166"/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438" y="576570"/>
              <a:ext cx="865041" cy="865041"/>
            </a:xfrm>
            <a:prstGeom prst="rect">
              <a:avLst/>
            </a:prstGeom>
          </p:spPr>
        </p:pic>
        <p:pic>
          <p:nvPicPr>
            <p:cNvPr id="168" name="Picture 167"/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5841" y="581495"/>
              <a:ext cx="1650788" cy="855190"/>
            </a:xfrm>
            <a:prstGeom prst="rect">
              <a:avLst/>
            </a:prstGeom>
          </p:spPr>
        </p:pic>
      </p:grpSp>
      <p:pic>
        <p:nvPicPr>
          <p:cNvPr id="169" name="Picture 168">
            <a:hlinkClick r:id="rId16"/>
          </p:cNvPr>
          <p:cNvPicPr>
            <a:picLocks noChangeAspect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7" t="20971" r="21807" b="18788"/>
          <a:stretch/>
        </p:blipFill>
        <p:spPr>
          <a:xfrm>
            <a:off x="4771050" y="1111631"/>
            <a:ext cx="262779" cy="27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07667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96780-B9A0-261A-2806-6836A7BA4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D2B2F-4E1F-6EC1-48B5-ED969949C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0C206-13E0-ADF7-E609-8D9DE48D8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D2912-5418-E1CD-BBF6-D108018D2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CALSOFT CONFIDENTIAL           ©2023 Calsoft. All Rights Reserved.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40167-089E-EDDD-261E-9ED0D218B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59AB1A-A4C4-4955-BF88-A4DF84473E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2738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19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43174"/>
            <a:ext cx="344805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13"/>
          </p:nvPr>
        </p:nvSpPr>
        <p:spPr>
          <a:xfrm>
            <a:off x="7905750" y="1643174"/>
            <a:ext cx="344805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half" idx="14"/>
          </p:nvPr>
        </p:nvSpPr>
        <p:spPr>
          <a:xfrm>
            <a:off x="4371975" y="1643174"/>
            <a:ext cx="344805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3" name="Rectangle 22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267329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925530" y="432360"/>
            <a:ext cx="11308410" cy="215003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9848254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7525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blipFill dpi="0" rotWithShape="1">
            <a:blip r:embed="rId3">
              <a:alphaModFix amt="9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 flipH="1">
            <a:off x="5573479" y="2430435"/>
            <a:ext cx="6618521" cy="1997131"/>
            <a:chOff x="-669628" y="147863"/>
            <a:chExt cx="1498876" cy="452284"/>
          </a:xfrm>
          <a:solidFill>
            <a:srgbClr val="3EC1D5"/>
          </a:solidFill>
        </p:grpSpPr>
        <p:sp>
          <p:nvSpPr>
            <p:cNvPr id="16" name="Rectangle 15"/>
            <p:cNvSpPr/>
            <p:nvPr/>
          </p:nvSpPr>
          <p:spPr>
            <a:xfrm>
              <a:off x="-669628" y="147863"/>
              <a:ext cx="1354594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14540" y="147863"/>
              <a:ext cx="43708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85540" y="147863"/>
              <a:ext cx="43708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6305006" y="2766219"/>
            <a:ext cx="5582194" cy="1325563"/>
          </a:xfrm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359383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4"/>
          <p:cNvSpPr/>
          <p:nvPr userDrawn="1"/>
        </p:nvSpPr>
        <p:spPr>
          <a:xfrm>
            <a:off x="10524518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0" y="131853"/>
            <a:ext cx="890943" cy="452284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1" name="Rectangle 10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883592" y="2"/>
            <a:ext cx="11308410" cy="715991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j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6"/>
            <a:ext cx="535758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8273953" y="6633340"/>
            <a:ext cx="23073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©2023 Calsoft. All Rights Reserved.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89694" y="1319002"/>
            <a:ext cx="11412614" cy="4675510"/>
          </a:xfrm>
        </p:spPr>
        <p:txBody>
          <a:bodyPr/>
          <a:lstStyle>
            <a:lvl1pPr>
              <a:defRPr sz="2000">
                <a:solidFill>
                  <a:srgbClr val="324D5E"/>
                </a:solidFill>
              </a:defRPr>
            </a:lvl1pPr>
            <a:lvl2pPr>
              <a:defRPr sz="1800">
                <a:solidFill>
                  <a:srgbClr val="324D5E"/>
                </a:solidFill>
              </a:defRPr>
            </a:lvl2pPr>
            <a:lvl3pPr>
              <a:defRPr sz="1600">
                <a:solidFill>
                  <a:srgbClr val="324D5E"/>
                </a:solidFill>
              </a:defRPr>
            </a:lvl3pPr>
            <a:lvl4pPr>
              <a:defRPr sz="1400">
                <a:solidFill>
                  <a:srgbClr val="324D5E"/>
                </a:solidFill>
              </a:defRPr>
            </a:lvl4pPr>
            <a:lvl5pPr>
              <a:defRPr sz="1600">
                <a:solidFill>
                  <a:srgbClr val="324D5E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  <a:p>
            <a:pPr lvl="1"/>
            <a:r>
              <a:rPr lang="en-US"/>
              <a:t>Subtitle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2162212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5421664" y="4714886"/>
            <a:ext cx="6770336" cy="2143115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-1" y="131854"/>
            <a:ext cx="890943" cy="452284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1" name="Rectangle 10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Rectangle 13"/>
          <p:cNvSpPr/>
          <p:nvPr userDrawn="1"/>
        </p:nvSpPr>
        <p:spPr>
          <a:xfrm>
            <a:off x="0" y="715993"/>
            <a:ext cx="5421664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883591" y="0"/>
            <a:ext cx="11308410" cy="71599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j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712976" y="875970"/>
            <a:ext cx="6222775" cy="3776950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24D5E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18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613860" y="6642339"/>
            <a:ext cx="535758" cy="22756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06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>
              <a:defRPr/>
            </a:pPr>
            <a:r>
              <a:rPr lang="en-US" sz="900">
                <a:solidFill>
                  <a:prstClr val="white"/>
                </a:solidFill>
              </a:rPr>
              <a:t>CALSOFT CONFIDENTIAL           ©2023 Calsoft.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30795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ewPage-Title-Only-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7525"/>
          </a:xfrm>
          <a:prstGeom prst="rect">
            <a:avLst/>
          </a:prstGeom>
        </p:spPr>
      </p:pic>
      <p:grpSp>
        <p:nvGrpSpPr>
          <p:cNvPr id="42" name="Group 41"/>
          <p:cNvGrpSpPr/>
          <p:nvPr userDrawn="1"/>
        </p:nvGrpSpPr>
        <p:grpSpPr>
          <a:xfrm flipH="1">
            <a:off x="5573479" y="2430435"/>
            <a:ext cx="6618521" cy="1997131"/>
            <a:chOff x="-669628" y="147863"/>
            <a:chExt cx="1498876" cy="452284"/>
          </a:xfrm>
          <a:solidFill>
            <a:srgbClr val="3EC1D5"/>
          </a:solidFill>
        </p:grpSpPr>
        <p:sp>
          <p:nvSpPr>
            <p:cNvPr id="43" name="Rectangle 42"/>
            <p:cNvSpPr/>
            <p:nvPr/>
          </p:nvSpPr>
          <p:spPr>
            <a:xfrm>
              <a:off x="-669628" y="147863"/>
              <a:ext cx="1354594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14540" y="147863"/>
              <a:ext cx="43708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Rectangle 44"/>
            <p:cNvSpPr/>
            <p:nvPr userDrawn="1"/>
          </p:nvSpPr>
          <p:spPr>
            <a:xfrm>
              <a:off x="785540" y="147863"/>
              <a:ext cx="43708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6" name="Title 12"/>
          <p:cNvSpPr>
            <a:spLocks noGrp="1"/>
          </p:cNvSpPr>
          <p:nvPr>
            <p:ph type="title" hasCustomPrompt="1"/>
          </p:nvPr>
        </p:nvSpPr>
        <p:spPr>
          <a:xfrm>
            <a:off x="6305006" y="2766219"/>
            <a:ext cx="5582194" cy="1417398"/>
          </a:xfrm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47" name="Footer Placeholder 3">
            <a:extLst>
              <a:ext uri="{FF2B5EF4-FFF2-40B4-BE49-F238E27FC236}">
                <a16:creationId xmlns:a16="http://schemas.microsoft.com/office/drawing/2014/main" id="{0CC308C5-FBC7-D300-4835-8B9A00C9B950}"/>
              </a:ext>
            </a:extLst>
          </p:cNvPr>
          <p:cNvSpPr txBox="1">
            <a:spLocks/>
          </p:cNvSpPr>
          <p:nvPr userDrawn="1"/>
        </p:nvSpPr>
        <p:spPr>
          <a:xfrm>
            <a:off x="8521700" y="6570663"/>
            <a:ext cx="367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sz="900">
                <a:solidFill>
                  <a:schemeClr val="bg2">
                    <a:lumMod val="10000"/>
                  </a:schemeClr>
                </a:solidFill>
              </a:rPr>
              <a:t>CALSOFT CONFIDENTIAL           ©2024 </a:t>
            </a:r>
            <a:r>
              <a:rPr lang="en-US" sz="900" err="1">
                <a:solidFill>
                  <a:schemeClr val="bg2">
                    <a:lumMod val="10000"/>
                  </a:schemeClr>
                </a:solidFill>
              </a:rPr>
              <a:t>Calsoft</a:t>
            </a:r>
            <a:r>
              <a:rPr lang="en-US" sz="900">
                <a:solidFill>
                  <a:schemeClr val="bg2">
                    <a:lumMod val="10000"/>
                  </a:schemeClr>
                </a:solidFill>
              </a:rPr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9203933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-Only-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0" name="Rectangle 9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lang="en-US" sz="900">
                <a:solidFill>
                  <a:prstClr val="white"/>
                </a:solidFill>
              </a:rPr>
              <a:t>CALSOFT CONFIDENTIAL           ©2023 Calsoft. All Rights Reserved.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15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499326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143078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ck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472476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7D2CBEB2-ECB2-4D9D-BC51-0888D8355C36}"/>
              </a:ext>
            </a:extLst>
          </p:cNvPr>
          <p:cNvSpPr/>
          <p:nvPr userDrawn="1"/>
        </p:nvSpPr>
        <p:spPr>
          <a:xfrm>
            <a:off x="0" y="2587926"/>
            <a:ext cx="12192000" cy="2136835"/>
          </a:xfrm>
          <a:prstGeom prst="rect">
            <a:avLst/>
          </a:prstGeom>
          <a:gradFill flip="none" rotWithShape="1">
            <a:gsLst>
              <a:gs pos="0">
                <a:srgbClr val="3CBEB4">
                  <a:alpha val="76000"/>
                </a:srgbClr>
              </a:gs>
              <a:gs pos="71000">
                <a:srgbClr val="0A7DAD">
                  <a:alpha val="68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D2CBEB2-ECB2-4D9D-BC51-0888D8355C36}"/>
              </a:ext>
            </a:extLst>
          </p:cNvPr>
          <p:cNvSpPr/>
          <p:nvPr userDrawn="1"/>
        </p:nvSpPr>
        <p:spPr>
          <a:xfrm>
            <a:off x="0" y="4724760"/>
            <a:ext cx="12192000" cy="2133240"/>
          </a:xfrm>
          <a:prstGeom prst="rect">
            <a:avLst/>
          </a:prstGeom>
          <a:solidFill>
            <a:srgbClr val="16183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D2CBEB2-ECB2-4D9D-BC51-0888D8355C36}"/>
              </a:ext>
            </a:extLst>
          </p:cNvPr>
          <p:cNvSpPr/>
          <p:nvPr userDrawn="1"/>
        </p:nvSpPr>
        <p:spPr>
          <a:xfrm>
            <a:off x="765292" y="2074827"/>
            <a:ext cx="1003513" cy="1008911"/>
          </a:xfrm>
          <a:prstGeom prst="ellipse">
            <a:avLst/>
          </a:prstGeom>
          <a:gradFill>
            <a:gsLst>
              <a:gs pos="0">
                <a:srgbClr val="3CBEB4"/>
              </a:gs>
              <a:gs pos="99000">
                <a:srgbClr val="0090D6">
                  <a:alpha val="89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D2CBEB2-ECB2-4D9D-BC51-0888D8355C36}"/>
              </a:ext>
            </a:extLst>
          </p:cNvPr>
          <p:cNvSpPr/>
          <p:nvPr userDrawn="1"/>
        </p:nvSpPr>
        <p:spPr>
          <a:xfrm>
            <a:off x="3179769" y="2074827"/>
            <a:ext cx="1003513" cy="1008911"/>
          </a:xfrm>
          <a:prstGeom prst="ellipse">
            <a:avLst/>
          </a:prstGeom>
          <a:gradFill>
            <a:gsLst>
              <a:gs pos="0">
                <a:srgbClr val="3CBEB4"/>
              </a:gs>
              <a:gs pos="99000">
                <a:srgbClr val="0090D6">
                  <a:alpha val="89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D2CBEB2-ECB2-4D9D-BC51-0888D8355C36}"/>
              </a:ext>
            </a:extLst>
          </p:cNvPr>
          <p:cNvSpPr/>
          <p:nvPr userDrawn="1"/>
        </p:nvSpPr>
        <p:spPr>
          <a:xfrm>
            <a:off x="5594246" y="2074827"/>
            <a:ext cx="1003513" cy="1008911"/>
          </a:xfrm>
          <a:prstGeom prst="ellipse">
            <a:avLst/>
          </a:prstGeom>
          <a:gradFill>
            <a:gsLst>
              <a:gs pos="0">
                <a:srgbClr val="3CBEB4"/>
              </a:gs>
              <a:gs pos="99000">
                <a:srgbClr val="0090D6">
                  <a:alpha val="89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D2CBEB2-ECB2-4D9D-BC51-0888D8355C36}"/>
              </a:ext>
            </a:extLst>
          </p:cNvPr>
          <p:cNvSpPr/>
          <p:nvPr userDrawn="1"/>
        </p:nvSpPr>
        <p:spPr>
          <a:xfrm>
            <a:off x="8008723" y="2074827"/>
            <a:ext cx="1003513" cy="1008911"/>
          </a:xfrm>
          <a:prstGeom prst="ellipse">
            <a:avLst/>
          </a:prstGeom>
          <a:gradFill>
            <a:gsLst>
              <a:gs pos="0">
                <a:srgbClr val="3CBEB4"/>
              </a:gs>
              <a:gs pos="99000">
                <a:srgbClr val="0090D6">
                  <a:alpha val="89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D2CBEB2-ECB2-4D9D-BC51-0888D8355C36}"/>
              </a:ext>
            </a:extLst>
          </p:cNvPr>
          <p:cNvSpPr/>
          <p:nvPr userDrawn="1"/>
        </p:nvSpPr>
        <p:spPr>
          <a:xfrm>
            <a:off x="10423198" y="2074827"/>
            <a:ext cx="1003513" cy="1008911"/>
          </a:xfrm>
          <a:prstGeom prst="ellipse">
            <a:avLst/>
          </a:prstGeom>
          <a:gradFill>
            <a:gsLst>
              <a:gs pos="0">
                <a:srgbClr val="3CBEB4"/>
              </a:gs>
              <a:gs pos="99000">
                <a:srgbClr val="0090D6">
                  <a:alpha val="89000"/>
                </a:srgbClr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pic>
        <p:nvPicPr>
          <p:cNvPr id="56" name="Picture 3" descr="D:\Presentation\Thank you slide\database (1)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232" y="2395782"/>
            <a:ext cx="443267" cy="44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D:\Presentation\Thank you slide\network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212" y="2362206"/>
            <a:ext cx="510416" cy="51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" descr="D:\Presentation\Thank you slide\cubes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757" y="2377539"/>
            <a:ext cx="479753" cy="47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 descr="D:\Presentation\Thank you slide\cloud-computing_bg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728" y="2356330"/>
            <a:ext cx="522171" cy="52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7" descr="D:\Presentation\Thank you slide\wifi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607" y="2321068"/>
            <a:ext cx="592692" cy="59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60"/>
          <p:cNvSpPr/>
          <p:nvPr userDrawn="1"/>
        </p:nvSpPr>
        <p:spPr>
          <a:xfrm>
            <a:off x="832913" y="1734081"/>
            <a:ext cx="8386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b="1" kern="0">
                <a:solidFill>
                  <a:prstClr val="white"/>
                </a:solidFill>
              </a:rPr>
              <a:t>Storage</a:t>
            </a:r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62" name="Rectangle 61"/>
          <p:cNvSpPr/>
          <p:nvPr userDrawn="1"/>
        </p:nvSpPr>
        <p:spPr>
          <a:xfrm>
            <a:off x="3087791" y="1734081"/>
            <a:ext cx="11849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b="1" kern="0">
                <a:solidFill>
                  <a:prstClr val="white"/>
                </a:solidFill>
              </a:rPr>
              <a:t>Networking</a:t>
            </a:r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63" name="Rectangle 62"/>
          <p:cNvSpPr/>
          <p:nvPr userDrawn="1"/>
        </p:nvSpPr>
        <p:spPr>
          <a:xfrm>
            <a:off x="5428190" y="1734081"/>
            <a:ext cx="13356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b="1" kern="0">
                <a:solidFill>
                  <a:prstClr val="white"/>
                </a:solidFill>
              </a:rPr>
              <a:t>Virtualization</a:t>
            </a:r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64" name="Rectangle 63"/>
          <p:cNvSpPr/>
          <p:nvPr userDrawn="1"/>
        </p:nvSpPr>
        <p:spPr>
          <a:xfrm>
            <a:off x="8159208" y="1734081"/>
            <a:ext cx="6751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b="1" kern="0">
                <a:solidFill>
                  <a:prstClr val="white"/>
                </a:solidFill>
              </a:rPr>
              <a:t>Cloud</a:t>
            </a:r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65" name="Rectangle 64"/>
          <p:cNvSpPr/>
          <p:nvPr userDrawn="1"/>
        </p:nvSpPr>
        <p:spPr>
          <a:xfrm>
            <a:off x="10370530" y="1734081"/>
            <a:ext cx="10967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b="1" kern="0" err="1">
                <a:solidFill>
                  <a:prstClr val="white"/>
                </a:solidFill>
              </a:rPr>
              <a:t>IoT</a:t>
            </a:r>
            <a:r>
              <a:rPr lang="en-US" sz="1600" b="1" kern="0">
                <a:solidFill>
                  <a:prstClr val="white"/>
                </a:solidFill>
              </a:rPr>
              <a:t>/AI/ML</a:t>
            </a:r>
            <a:endParaRPr lang="en-US" sz="1600">
              <a:solidFill>
                <a:prstClr val="black"/>
              </a:solidFill>
            </a:endParaRPr>
          </a:p>
        </p:txBody>
      </p:sp>
      <p:sp>
        <p:nvSpPr>
          <p:cNvPr id="66" name="TextBox 65"/>
          <p:cNvSpPr txBox="1"/>
          <p:nvPr userDrawn="1"/>
        </p:nvSpPr>
        <p:spPr>
          <a:xfrm>
            <a:off x="1526842" y="3335214"/>
            <a:ext cx="9138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kern="0" spc="600">
                <a:solidFill>
                  <a:prstClr val="white"/>
                </a:solidFill>
                <a:latin typeface="Bodoni MT" panose="02070603080606020203" pitchFamily="18" charset="0"/>
              </a:rPr>
              <a:t>TECHNOLOGY</a:t>
            </a:r>
            <a:r>
              <a:rPr lang="en-US" sz="2800" b="0" kern="0" spc="600" baseline="0">
                <a:solidFill>
                  <a:prstClr val="white"/>
                </a:solidFill>
                <a:latin typeface="Bodoni MT" panose="02070603080606020203" pitchFamily="18" charset="0"/>
              </a:rPr>
              <a:t> FIRST</a:t>
            </a:r>
          </a:p>
          <a:p>
            <a:pPr algn="ctr"/>
            <a:r>
              <a:rPr lang="en-US" sz="1800" b="0" kern="0" baseline="0">
                <a:solidFill>
                  <a:prstClr val="white"/>
                </a:solidFill>
              </a:rPr>
              <a:t>Datacenter | Telecom | Cloud | Security | AI/ML | </a:t>
            </a:r>
            <a:r>
              <a:rPr lang="en-US" sz="1800" b="0" kern="0" baseline="0" err="1">
                <a:solidFill>
                  <a:prstClr val="white"/>
                </a:solidFill>
              </a:rPr>
              <a:t>IoT</a:t>
            </a:r>
            <a:endParaRPr lang="en-US" sz="2800" b="0" kern="0">
              <a:solidFill>
                <a:prstClr val="white"/>
              </a:solidFill>
            </a:endParaRPr>
          </a:p>
        </p:txBody>
      </p:sp>
      <p:sp>
        <p:nvSpPr>
          <p:cNvPr id="67" name="Rectangle 66">
            <a:hlinkClick r:id="rId8"/>
          </p:cNvPr>
          <p:cNvSpPr/>
          <p:nvPr userDrawn="1"/>
        </p:nvSpPr>
        <p:spPr>
          <a:xfrm>
            <a:off x="3611035" y="4260586"/>
            <a:ext cx="17091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34">
              <a:defRPr/>
            </a:pPr>
            <a:r>
              <a:rPr lang="en-US" sz="1400" b="1" kern="0">
                <a:solidFill>
                  <a:prstClr val="white"/>
                </a:solidFill>
              </a:rPr>
              <a:t>www.calsoftinc.com</a:t>
            </a:r>
          </a:p>
        </p:txBody>
      </p:sp>
      <p:sp>
        <p:nvSpPr>
          <p:cNvPr id="68" name="Rectangle 67"/>
          <p:cNvSpPr/>
          <p:nvPr userDrawn="1"/>
        </p:nvSpPr>
        <p:spPr>
          <a:xfrm>
            <a:off x="6481483" y="4260586"/>
            <a:ext cx="23774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34">
              <a:defRPr/>
            </a:pPr>
            <a:r>
              <a:rPr lang="en-US" sz="1400" b="1" kern="0">
                <a:solidFill>
                  <a:prstClr val="white"/>
                </a:solidFill>
              </a:rPr>
              <a:t>marketing@calsoftinc.com</a:t>
            </a:r>
          </a:p>
        </p:txBody>
      </p:sp>
      <p:sp>
        <p:nvSpPr>
          <p:cNvPr id="69" name="Freeform 164"/>
          <p:cNvSpPr>
            <a:spLocks noEditPoints="1"/>
          </p:cNvSpPr>
          <p:nvPr userDrawn="1"/>
        </p:nvSpPr>
        <p:spPr bwMode="auto">
          <a:xfrm>
            <a:off x="3333057" y="4275121"/>
            <a:ext cx="278706" cy="278706"/>
          </a:xfrm>
          <a:custGeom>
            <a:avLst/>
            <a:gdLst>
              <a:gd name="T0" fmla="*/ 21 w 29"/>
              <a:gd name="T1" fmla="*/ 25 h 29"/>
              <a:gd name="T2" fmla="*/ 19 w 29"/>
              <a:gd name="T3" fmla="*/ 24 h 29"/>
              <a:gd name="T4" fmla="*/ 19 w 29"/>
              <a:gd name="T5" fmla="*/ 23 h 29"/>
              <a:gd name="T6" fmla="*/ 20 w 29"/>
              <a:gd name="T7" fmla="*/ 23 h 29"/>
              <a:gd name="T8" fmla="*/ 23 w 29"/>
              <a:gd name="T9" fmla="*/ 23 h 29"/>
              <a:gd name="T10" fmla="*/ 24 w 29"/>
              <a:gd name="T11" fmla="*/ 17 h 29"/>
              <a:gd name="T12" fmla="*/ 19 w 29"/>
              <a:gd name="T13" fmla="*/ 21 h 29"/>
              <a:gd name="T14" fmla="*/ 17 w 29"/>
              <a:gd name="T15" fmla="*/ 21 h 29"/>
              <a:gd name="T16" fmla="*/ 19 w 29"/>
              <a:gd name="T17" fmla="*/ 18 h 29"/>
              <a:gd name="T18" fmla="*/ 14 w 29"/>
              <a:gd name="T19" fmla="*/ 21 h 29"/>
              <a:gd name="T20" fmla="*/ 10 w 29"/>
              <a:gd name="T21" fmla="*/ 19 h 29"/>
              <a:gd name="T22" fmla="*/ 3 w 29"/>
              <a:gd name="T23" fmla="*/ 21 h 29"/>
              <a:gd name="T24" fmla="*/ 9 w 29"/>
              <a:gd name="T25" fmla="*/ 26 h 29"/>
              <a:gd name="T26" fmla="*/ 14 w 29"/>
              <a:gd name="T27" fmla="*/ 25 h 29"/>
              <a:gd name="T28" fmla="*/ 14 w 29"/>
              <a:gd name="T29" fmla="*/ 27 h 29"/>
              <a:gd name="T30" fmla="*/ 23 w 29"/>
              <a:gd name="T31" fmla="*/ 8 h 29"/>
              <a:gd name="T32" fmla="*/ 18 w 29"/>
              <a:gd name="T33" fmla="*/ 8 h 29"/>
              <a:gd name="T34" fmla="*/ 7 w 29"/>
              <a:gd name="T35" fmla="*/ 15 h 29"/>
              <a:gd name="T36" fmla="*/ 7 w 29"/>
              <a:gd name="T37" fmla="*/ 11 h 29"/>
              <a:gd name="T38" fmla="*/ 7 w 29"/>
              <a:gd name="T39" fmla="*/ 15 h 29"/>
              <a:gd name="T40" fmla="*/ 14 w 29"/>
              <a:gd name="T41" fmla="*/ 23 h 29"/>
              <a:gd name="T42" fmla="*/ 18 w 29"/>
              <a:gd name="T43" fmla="*/ 23 h 29"/>
              <a:gd name="T44" fmla="*/ 2 w 29"/>
              <a:gd name="T45" fmla="*/ 18 h 29"/>
              <a:gd name="T46" fmla="*/ 4 w 29"/>
              <a:gd name="T47" fmla="*/ 8 h 29"/>
              <a:gd name="T48" fmla="*/ 6 w 29"/>
              <a:gd name="T49" fmla="*/ 10 h 29"/>
              <a:gd name="T50" fmla="*/ 7 w 29"/>
              <a:gd name="T51" fmla="*/ 10 h 29"/>
              <a:gd name="T52" fmla="*/ 12 w 29"/>
              <a:gd name="T53" fmla="*/ 9 h 29"/>
              <a:gd name="T54" fmla="*/ 9 w 29"/>
              <a:gd name="T55" fmla="*/ 11 h 29"/>
              <a:gd name="T56" fmla="*/ 12 w 29"/>
              <a:gd name="T57" fmla="*/ 10 h 29"/>
              <a:gd name="T58" fmla="*/ 17 w 29"/>
              <a:gd name="T59" fmla="*/ 11 h 29"/>
              <a:gd name="T60" fmla="*/ 19 w 29"/>
              <a:gd name="T61" fmla="*/ 17 h 29"/>
              <a:gd name="T62" fmla="*/ 11 w 29"/>
              <a:gd name="T63" fmla="*/ 18 h 29"/>
              <a:gd name="T64" fmla="*/ 9 w 29"/>
              <a:gd name="T65" fmla="*/ 15 h 29"/>
              <a:gd name="T66" fmla="*/ 9 w 29"/>
              <a:gd name="T67" fmla="*/ 18 h 29"/>
              <a:gd name="T68" fmla="*/ 6 w 29"/>
              <a:gd name="T69" fmla="*/ 15 h 29"/>
              <a:gd name="T70" fmla="*/ 3 w 29"/>
              <a:gd name="T71" fmla="*/ 18 h 29"/>
              <a:gd name="T72" fmla="*/ 2 w 29"/>
              <a:gd name="T73" fmla="*/ 18 h 29"/>
              <a:gd name="T74" fmla="*/ 21 w 29"/>
              <a:gd name="T75" fmla="*/ 15 h 29"/>
              <a:gd name="T76" fmla="*/ 21 w 29"/>
              <a:gd name="T77" fmla="*/ 17 h 29"/>
              <a:gd name="T78" fmla="*/ 22 w 29"/>
              <a:gd name="T79" fmla="*/ 13 h 29"/>
              <a:gd name="T80" fmla="*/ 21 w 29"/>
              <a:gd name="T81" fmla="*/ 10 h 29"/>
              <a:gd name="T82" fmla="*/ 17 w 29"/>
              <a:gd name="T83" fmla="*/ 10 h 29"/>
              <a:gd name="T84" fmla="*/ 18 w 29"/>
              <a:gd name="T85" fmla="*/ 8 h 29"/>
              <a:gd name="T86" fmla="*/ 18 w 29"/>
              <a:gd name="T87" fmla="*/ 7 h 29"/>
              <a:gd name="T88" fmla="*/ 7 w 29"/>
              <a:gd name="T89" fmla="*/ 7 h 29"/>
              <a:gd name="T90" fmla="*/ 14 w 29"/>
              <a:gd name="T91" fmla="*/ 2 h 29"/>
              <a:gd name="T92" fmla="*/ 19 w 29"/>
              <a:gd name="T93" fmla="*/ 5 h 29"/>
              <a:gd name="T94" fmla="*/ 18 w 29"/>
              <a:gd name="T95" fmla="*/ 2 h 29"/>
              <a:gd name="T96" fmla="*/ 24 w 29"/>
              <a:gd name="T97" fmla="*/ 7 h 29"/>
              <a:gd name="T98" fmla="*/ 23 w 29"/>
              <a:gd name="T99" fmla="*/ 8 h 29"/>
              <a:gd name="T100" fmla="*/ 25 w 29"/>
              <a:gd name="T101" fmla="*/ 8 h 29"/>
              <a:gd name="T102" fmla="*/ 24 w 29"/>
              <a:gd name="T103" fmla="*/ 15 h 29"/>
              <a:gd name="T104" fmla="*/ 27 w 29"/>
              <a:gd name="T105" fmla="*/ 14 h 29"/>
              <a:gd name="T106" fmla="*/ 24 w 29"/>
              <a:gd name="T107" fmla="*/ 16 h 29"/>
              <a:gd name="T108" fmla="*/ 3 w 29"/>
              <a:gd name="T109" fmla="*/ 19 h 29"/>
              <a:gd name="T110" fmla="*/ 3 w 29"/>
              <a:gd name="T111" fmla="*/ 20 h 29"/>
              <a:gd name="T112" fmla="*/ 4 w 29"/>
              <a:gd name="T113" fmla="*/ 7 h 29"/>
              <a:gd name="T114" fmla="*/ 6 w 29"/>
              <a:gd name="T115" fmla="*/ 5 h 29"/>
              <a:gd name="T116" fmla="*/ 4 w 29"/>
              <a:gd name="T117" fmla="*/ 7 h 29"/>
              <a:gd name="T118" fmla="*/ 14 w 29"/>
              <a:gd name="T119" fmla="*/ 29 h 29"/>
              <a:gd name="T120" fmla="*/ 0 w 29"/>
              <a:gd name="T121" fmla="*/ 14 h 29"/>
              <a:gd name="T122" fmla="*/ 14 w 29"/>
              <a:gd name="T123" fmla="*/ 0 h 29"/>
              <a:gd name="T124" fmla="*/ 29 w 29"/>
              <a:gd name="T125" fmla="*/ 14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9" h="29">
                <a:moveTo>
                  <a:pt x="14" y="27"/>
                </a:moveTo>
                <a:cubicBezTo>
                  <a:pt x="17" y="27"/>
                  <a:pt x="19" y="26"/>
                  <a:pt x="21" y="25"/>
                </a:cubicBezTo>
                <a:cubicBezTo>
                  <a:pt x="21" y="25"/>
                  <a:pt x="20" y="25"/>
                  <a:pt x="19" y="24"/>
                </a:cubicBezTo>
                <a:cubicBezTo>
                  <a:pt x="19" y="24"/>
                  <a:pt x="19" y="24"/>
                  <a:pt x="19" y="24"/>
                </a:cubicBezTo>
                <a:cubicBezTo>
                  <a:pt x="19" y="24"/>
                  <a:pt x="19" y="24"/>
                  <a:pt x="18" y="24"/>
                </a:cubicBezTo>
                <a:cubicBezTo>
                  <a:pt x="18" y="24"/>
                  <a:pt x="19" y="24"/>
                  <a:pt x="19" y="23"/>
                </a:cubicBezTo>
                <a:cubicBezTo>
                  <a:pt x="19" y="23"/>
                  <a:pt x="19" y="23"/>
                  <a:pt x="20" y="23"/>
                </a:cubicBezTo>
                <a:cubicBezTo>
                  <a:pt x="20" y="23"/>
                  <a:pt x="20" y="23"/>
                  <a:pt x="20" y="23"/>
                </a:cubicBezTo>
                <a:cubicBezTo>
                  <a:pt x="20" y="24"/>
                  <a:pt x="21" y="24"/>
                  <a:pt x="22" y="24"/>
                </a:cubicBezTo>
                <a:cubicBezTo>
                  <a:pt x="23" y="24"/>
                  <a:pt x="23" y="23"/>
                  <a:pt x="23" y="23"/>
                </a:cubicBezTo>
                <a:cubicBezTo>
                  <a:pt x="24" y="22"/>
                  <a:pt x="25" y="21"/>
                  <a:pt x="25" y="20"/>
                </a:cubicBezTo>
                <a:cubicBezTo>
                  <a:pt x="25" y="19"/>
                  <a:pt x="24" y="18"/>
                  <a:pt x="24" y="17"/>
                </a:cubicBezTo>
                <a:cubicBezTo>
                  <a:pt x="23" y="17"/>
                  <a:pt x="21" y="18"/>
                  <a:pt x="20" y="18"/>
                </a:cubicBezTo>
                <a:cubicBezTo>
                  <a:pt x="20" y="19"/>
                  <a:pt x="19" y="20"/>
                  <a:pt x="19" y="21"/>
                </a:cubicBezTo>
                <a:cubicBezTo>
                  <a:pt x="18" y="21"/>
                  <a:pt x="18" y="21"/>
                  <a:pt x="18" y="21"/>
                </a:cubicBezTo>
                <a:cubicBezTo>
                  <a:pt x="18" y="21"/>
                  <a:pt x="18" y="21"/>
                  <a:pt x="17" y="21"/>
                </a:cubicBezTo>
                <a:cubicBezTo>
                  <a:pt x="18" y="20"/>
                  <a:pt x="18" y="20"/>
                  <a:pt x="18" y="20"/>
                </a:cubicBezTo>
                <a:cubicBezTo>
                  <a:pt x="18" y="20"/>
                  <a:pt x="19" y="19"/>
                  <a:pt x="19" y="18"/>
                </a:cubicBezTo>
                <a:cubicBezTo>
                  <a:pt x="17" y="19"/>
                  <a:pt x="14" y="19"/>
                  <a:pt x="12" y="19"/>
                </a:cubicBezTo>
                <a:cubicBezTo>
                  <a:pt x="12" y="20"/>
                  <a:pt x="13" y="21"/>
                  <a:pt x="14" y="21"/>
                </a:cubicBezTo>
                <a:cubicBezTo>
                  <a:pt x="14" y="21"/>
                  <a:pt x="13" y="22"/>
                  <a:pt x="13" y="22"/>
                </a:cubicBezTo>
                <a:cubicBezTo>
                  <a:pt x="12" y="21"/>
                  <a:pt x="11" y="20"/>
                  <a:pt x="10" y="19"/>
                </a:cubicBezTo>
                <a:cubicBezTo>
                  <a:pt x="8" y="19"/>
                  <a:pt x="6" y="19"/>
                  <a:pt x="4" y="19"/>
                </a:cubicBezTo>
                <a:cubicBezTo>
                  <a:pt x="4" y="20"/>
                  <a:pt x="4" y="20"/>
                  <a:pt x="3" y="21"/>
                </a:cubicBezTo>
                <a:cubicBezTo>
                  <a:pt x="4" y="22"/>
                  <a:pt x="5" y="23"/>
                  <a:pt x="5" y="23"/>
                </a:cubicBezTo>
                <a:cubicBezTo>
                  <a:pt x="6" y="24"/>
                  <a:pt x="7" y="25"/>
                  <a:pt x="9" y="26"/>
                </a:cubicBezTo>
                <a:cubicBezTo>
                  <a:pt x="10" y="25"/>
                  <a:pt x="12" y="25"/>
                  <a:pt x="13" y="24"/>
                </a:cubicBezTo>
                <a:cubicBezTo>
                  <a:pt x="14" y="24"/>
                  <a:pt x="14" y="24"/>
                  <a:pt x="14" y="25"/>
                </a:cubicBezTo>
                <a:cubicBezTo>
                  <a:pt x="13" y="25"/>
                  <a:pt x="12" y="26"/>
                  <a:pt x="10" y="26"/>
                </a:cubicBezTo>
                <a:cubicBezTo>
                  <a:pt x="11" y="27"/>
                  <a:pt x="13" y="27"/>
                  <a:pt x="14" y="27"/>
                </a:cubicBezTo>
                <a:close/>
                <a:moveTo>
                  <a:pt x="20" y="10"/>
                </a:moveTo>
                <a:cubicBezTo>
                  <a:pt x="22" y="10"/>
                  <a:pt x="23" y="9"/>
                  <a:pt x="23" y="8"/>
                </a:cubicBezTo>
                <a:cubicBezTo>
                  <a:pt x="23" y="6"/>
                  <a:pt x="22" y="5"/>
                  <a:pt x="20" y="5"/>
                </a:cubicBezTo>
                <a:cubicBezTo>
                  <a:pt x="19" y="5"/>
                  <a:pt x="18" y="6"/>
                  <a:pt x="18" y="8"/>
                </a:cubicBezTo>
                <a:cubicBezTo>
                  <a:pt x="18" y="9"/>
                  <a:pt x="19" y="10"/>
                  <a:pt x="20" y="10"/>
                </a:cubicBezTo>
                <a:close/>
                <a:moveTo>
                  <a:pt x="7" y="15"/>
                </a:moveTo>
                <a:cubicBezTo>
                  <a:pt x="8" y="15"/>
                  <a:pt x="9" y="14"/>
                  <a:pt x="9" y="13"/>
                </a:cubicBezTo>
                <a:cubicBezTo>
                  <a:pt x="9" y="12"/>
                  <a:pt x="8" y="11"/>
                  <a:pt x="7" y="11"/>
                </a:cubicBezTo>
                <a:cubicBezTo>
                  <a:pt x="6" y="11"/>
                  <a:pt x="5" y="12"/>
                  <a:pt x="5" y="13"/>
                </a:cubicBezTo>
                <a:cubicBezTo>
                  <a:pt x="5" y="14"/>
                  <a:pt x="6" y="15"/>
                  <a:pt x="7" y="15"/>
                </a:cubicBezTo>
                <a:close/>
                <a:moveTo>
                  <a:pt x="16" y="25"/>
                </a:moveTo>
                <a:cubicBezTo>
                  <a:pt x="15" y="25"/>
                  <a:pt x="14" y="24"/>
                  <a:pt x="14" y="23"/>
                </a:cubicBezTo>
                <a:cubicBezTo>
                  <a:pt x="14" y="22"/>
                  <a:pt x="15" y="21"/>
                  <a:pt x="16" y="21"/>
                </a:cubicBezTo>
                <a:cubicBezTo>
                  <a:pt x="17" y="21"/>
                  <a:pt x="18" y="22"/>
                  <a:pt x="18" y="23"/>
                </a:cubicBezTo>
                <a:cubicBezTo>
                  <a:pt x="18" y="24"/>
                  <a:pt x="17" y="25"/>
                  <a:pt x="16" y="25"/>
                </a:cubicBezTo>
                <a:close/>
                <a:moveTo>
                  <a:pt x="2" y="18"/>
                </a:moveTo>
                <a:cubicBezTo>
                  <a:pt x="2" y="17"/>
                  <a:pt x="2" y="16"/>
                  <a:pt x="2" y="14"/>
                </a:cubicBezTo>
                <a:cubicBezTo>
                  <a:pt x="2" y="12"/>
                  <a:pt x="2" y="10"/>
                  <a:pt x="4" y="8"/>
                </a:cubicBezTo>
                <a:cubicBezTo>
                  <a:pt x="4" y="8"/>
                  <a:pt x="5" y="8"/>
                  <a:pt x="6" y="8"/>
                </a:cubicBezTo>
                <a:cubicBezTo>
                  <a:pt x="6" y="9"/>
                  <a:pt x="6" y="10"/>
                  <a:pt x="6" y="10"/>
                </a:cubicBezTo>
                <a:cubicBezTo>
                  <a:pt x="6" y="10"/>
                  <a:pt x="7" y="10"/>
                  <a:pt x="7" y="10"/>
                </a:cubicBezTo>
                <a:cubicBezTo>
                  <a:pt x="7" y="10"/>
                  <a:pt x="7" y="10"/>
                  <a:pt x="7" y="10"/>
                </a:cubicBezTo>
                <a:cubicBezTo>
                  <a:pt x="7" y="9"/>
                  <a:pt x="7" y="9"/>
                  <a:pt x="7" y="8"/>
                </a:cubicBezTo>
                <a:cubicBezTo>
                  <a:pt x="9" y="8"/>
                  <a:pt x="10" y="9"/>
                  <a:pt x="12" y="9"/>
                </a:cubicBezTo>
                <a:cubicBezTo>
                  <a:pt x="12" y="9"/>
                  <a:pt x="12" y="9"/>
                  <a:pt x="12" y="9"/>
                </a:cubicBezTo>
                <a:cubicBezTo>
                  <a:pt x="11" y="10"/>
                  <a:pt x="10" y="10"/>
                  <a:pt x="9" y="11"/>
                </a:cubicBezTo>
                <a:cubicBezTo>
                  <a:pt x="9" y="11"/>
                  <a:pt x="9" y="11"/>
                  <a:pt x="9" y="12"/>
                </a:cubicBezTo>
                <a:cubicBezTo>
                  <a:pt x="10" y="11"/>
                  <a:pt x="11" y="11"/>
                  <a:pt x="12" y="10"/>
                </a:cubicBezTo>
                <a:cubicBezTo>
                  <a:pt x="12" y="10"/>
                  <a:pt x="13" y="10"/>
                  <a:pt x="13" y="10"/>
                </a:cubicBezTo>
                <a:cubicBezTo>
                  <a:pt x="14" y="10"/>
                  <a:pt x="16" y="11"/>
                  <a:pt x="17" y="11"/>
                </a:cubicBezTo>
                <a:cubicBezTo>
                  <a:pt x="18" y="12"/>
                  <a:pt x="19" y="13"/>
                  <a:pt x="21" y="14"/>
                </a:cubicBezTo>
                <a:cubicBezTo>
                  <a:pt x="20" y="15"/>
                  <a:pt x="20" y="16"/>
                  <a:pt x="19" y="17"/>
                </a:cubicBezTo>
                <a:cubicBezTo>
                  <a:pt x="19" y="17"/>
                  <a:pt x="19" y="17"/>
                  <a:pt x="19" y="17"/>
                </a:cubicBezTo>
                <a:cubicBezTo>
                  <a:pt x="16" y="18"/>
                  <a:pt x="14" y="18"/>
                  <a:pt x="11" y="18"/>
                </a:cubicBezTo>
                <a:cubicBezTo>
                  <a:pt x="10" y="18"/>
                  <a:pt x="10" y="18"/>
                  <a:pt x="10" y="18"/>
                </a:cubicBezTo>
                <a:cubicBezTo>
                  <a:pt x="10" y="17"/>
                  <a:pt x="9" y="16"/>
                  <a:pt x="9" y="15"/>
                </a:cubicBezTo>
                <a:cubicBezTo>
                  <a:pt x="8" y="15"/>
                  <a:pt x="8" y="16"/>
                  <a:pt x="8" y="16"/>
                </a:cubicBezTo>
                <a:cubicBezTo>
                  <a:pt x="8" y="17"/>
                  <a:pt x="9" y="18"/>
                  <a:pt x="9" y="18"/>
                </a:cubicBezTo>
                <a:cubicBezTo>
                  <a:pt x="8" y="18"/>
                  <a:pt x="6" y="18"/>
                  <a:pt x="4" y="18"/>
                </a:cubicBezTo>
                <a:cubicBezTo>
                  <a:pt x="5" y="17"/>
                  <a:pt x="5" y="16"/>
                  <a:pt x="6" y="15"/>
                </a:cubicBezTo>
                <a:cubicBezTo>
                  <a:pt x="6" y="15"/>
                  <a:pt x="5" y="15"/>
                  <a:pt x="5" y="15"/>
                </a:cubicBezTo>
                <a:cubicBezTo>
                  <a:pt x="4" y="16"/>
                  <a:pt x="4" y="17"/>
                  <a:pt x="3" y="18"/>
                </a:cubicBezTo>
                <a:cubicBezTo>
                  <a:pt x="3" y="18"/>
                  <a:pt x="3" y="18"/>
                  <a:pt x="3" y="18"/>
                </a:cubicBezTo>
                <a:cubicBezTo>
                  <a:pt x="3" y="18"/>
                  <a:pt x="2" y="18"/>
                  <a:pt x="2" y="18"/>
                </a:cubicBezTo>
                <a:close/>
                <a:moveTo>
                  <a:pt x="21" y="17"/>
                </a:moveTo>
                <a:cubicBezTo>
                  <a:pt x="21" y="16"/>
                  <a:pt x="21" y="15"/>
                  <a:pt x="21" y="15"/>
                </a:cubicBezTo>
                <a:cubicBezTo>
                  <a:pt x="22" y="15"/>
                  <a:pt x="22" y="15"/>
                  <a:pt x="23" y="16"/>
                </a:cubicBezTo>
                <a:cubicBezTo>
                  <a:pt x="22" y="16"/>
                  <a:pt x="22" y="17"/>
                  <a:pt x="21" y="17"/>
                </a:cubicBezTo>
                <a:close/>
                <a:moveTo>
                  <a:pt x="24" y="15"/>
                </a:moveTo>
                <a:cubicBezTo>
                  <a:pt x="23" y="15"/>
                  <a:pt x="22" y="14"/>
                  <a:pt x="22" y="13"/>
                </a:cubicBezTo>
                <a:cubicBezTo>
                  <a:pt x="22" y="12"/>
                  <a:pt x="22" y="11"/>
                  <a:pt x="22" y="10"/>
                </a:cubicBezTo>
                <a:cubicBezTo>
                  <a:pt x="21" y="10"/>
                  <a:pt x="21" y="10"/>
                  <a:pt x="21" y="10"/>
                </a:cubicBezTo>
                <a:cubicBezTo>
                  <a:pt x="21" y="11"/>
                  <a:pt x="21" y="12"/>
                  <a:pt x="21" y="13"/>
                </a:cubicBezTo>
                <a:cubicBezTo>
                  <a:pt x="20" y="12"/>
                  <a:pt x="18" y="11"/>
                  <a:pt x="17" y="10"/>
                </a:cubicBezTo>
                <a:cubicBezTo>
                  <a:pt x="16" y="10"/>
                  <a:pt x="15" y="9"/>
                  <a:pt x="14" y="9"/>
                </a:cubicBezTo>
                <a:cubicBezTo>
                  <a:pt x="16" y="9"/>
                  <a:pt x="17" y="8"/>
                  <a:pt x="18" y="8"/>
                </a:cubicBezTo>
                <a:cubicBezTo>
                  <a:pt x="18" y="8"/>
                  <a:pt x="18" y="8"/>
                  <a:pt x="18" y="8"/>
                </a:cubicBezTo>
                <a:cubicBezTo>
                  <a:pt x="18" y="7"/>
                  <a:pt x="18" y="7"/>
                  <a:pt x="18" y="7"/>
                </a:cubicBezTo>
                <a:cubicBezTo>
                  <a:pt x="16" y="7"/>
                  <a:pt x="15" y="8"/>
                  <a:pt x="13" y="8"/>
                </a:cubicBezTo>
                <a:cubicBezTo>
                  <a:pt x="11" y="8"/>
                  <a:pt x="9" y="7"/>
                  <a:pt x="7" y="7"/>
                </a:cubicBezTo>
                <a:cubicBezTo>
                  <a:pt x="7" y="6"/>
                  <a:pt x="7" y="5"/>
                  <a:pt x="7" y="4"/>
                </a:cubicBezTo>
                <a:cubicBezTo>
                  <a:pt x="9" y="3"/>
                  <a:pt x="12" y="2"/>
                  <a:pt x="14" y="2"/>
                </a:cubicBezTo>
                <a:cubicBezTo>
                  <a:pt x="14" y="2"/>
                  <a:pt x="15" y="2"/>
                  <a:pt x="15" y="2"/>
                </a:cubicBezTo>
                <a:cubicBezTo>
                  <a:pt x="17" y="3"/>
                  <a:pt x="18" y="4"/>
                  <a:pt x="19" y="5"/>
                </a:cubicBezTo>
                <a:cubicBezTo>
                  <a:pt x="19" y="5"/>
                  <a:pt x="19" y="5"/>
                  <a:pt x="20" y="5"/>
                </a:cubicBezTo>
                <a:cubicBezTo>
                  <a:pt x="19" y="4"/>
                  <a:pt x="18" y="3"/>
                  <a:pt x="18" y="2"/>
                </a:cubicBezTo>
                <a:cubicBezTo>
                  <a:pt x="20" y="3"/>
                  <a:pt x="22" y="4"/>
                  <a:pt x="23" y="6"/>
                </a:cubicBezTo>
                <a:cubicBezTo>
                  <a:pt x="24" y="6"/>
                  <a:pt x="24" y="7"/>
                  <a:pt x="24" y="7"/>
                </a:cubicBezTo>
                <a:cubicBezTo>
                  <a:pt x="24" y="7"/>
                  <a:pt x="24" y="7"/>
                  <a:pt x="23" y="7"/>
                </a:cubicBezTo>
                <a:cubicBezTo>
                  <a:pt x="23" y="7"/>
                  <a:pt x="23" y="7"/>
                  <a:pt x="23" y="8"/>
                </a:cubicBezTo>
                <a:cubicBezTo>
                  <a:pt x="23" y="8"/>
                  <a:pt x="23" y="8"/>
                  <a:pt x="23" y="8"/>
                </a:cubicBezTo>
                <a:cubicBezTo>
                  <a:pt x="24" y="8"/>
                  <a:pt x="25" y="8"/>
                  <a:pt x="25" y="8"/>
                </a:cubicBezTo>
                <a:cubicBezTo>
                  <a:pt x="26" y="10"/>
                  <a:pt x="26" y="11"/>
                  <a:pt x="27" y="13"/>
                </a:cubicBezTo>
                <a:cubicBezTo>
                  <a:pt x="26" y="14"/>
                  <a:pt x="25" y="15"/>
                  <a:pt x="24" y="15"/>
                </a:cubicBezTo>
                <a:close/>
                <a:moveTo>
                  <a:pt x="27" y="14"/>
                </a:moveTo>
                <a:cubicBezTo>
                  <a:pt x="27" y="14"/>
                  <a:pt x="27" y="14"/>
                  <a:pt x="27" y="14"/>
                </a:cubicBezTo>
                <a:cubicBezTo>
                  <a:pt x="27" y="16"/>
                  <a:pt x="26" y="17"/>
                  <a:pt x="26" y="18"/>
                </a:cubicBezTo>
                <a:cubicBezTo>
                  <a:pt x="26" y="18"/>
                  <a:pt x="25" y="17"/>
                  <a:pt x="24" y="16"/>
                </a:cubicBezTo>
                <a:cubicBezTo>
                  <a:pt x="25" y="16"/>
                  <a:pt x="26" y="15"/>
                  <a:pt x="27" y="14"/>
                </a:cubicBezTo>
                <a:close/>
                <a:moveTo>
                  <a:pt x="3" y="19"/>
                </a:moveTo>
                <a:cubicBezTo>
                  <a:pt x="3" y="19"/>
                  <a:pt x="3" y="19"/>
                  <a:pt x="2" y="19"/>
                </a:cubicBezTo>
                <a:cubicBezTo>
                  <a:pt x="3" y="19"/>
                  <a:pt x="3" y="19"/>
                  <a:pt x="3" y="20"/>
                </a:cubicBezTo>
                <a:cubicBezTo>
                  <a:pt x="3" y="19"/>
                  <a:pt x="3" y="19"/>
                  <a:pt x="3" y="19"/>
                </a:cubicBezTo>
                <a:close/>
                <a:moveTo>
                  <a:pt x="4" y="7"/>
                </a:moveTo>
                <a:cubicBezTo>
                  <a:pt x="5" y="7"/>
                  <a:pt x="5" y="7"/>
                  <a:pt x="6" y="7"/>
                </a:cubicBezTo>
                <a:cubicBezTo>
                  <a:pt x="6" y="6"/>
                  <a:pt x="6" y="5"/>
                  <a:pt x="6" y="5"/>
                </a:cubicBezTo>
                <a:cubicBezTo>
                  <a:pt x="6" y="5"/>
                  <a:pt x="6" y="5"/>
                  <a:pt x="5" y="6"/>
                </a:cubicBezTo>
                <a:cubicBezTo>
                  <a:pt x="5" y="6"/>
                  <a:pt x="5" y="6"/>
                  <a:pt x="4" y="7"/>
                </a:cubicBezTo>
                <a:close/>
                <a:moveTo>
                  <a:pt x="24" y="25"/>
                </a:moveTo>
                <a:cubicBezTo>
                  <a:pt x="22" y="27"/>
                  <a:pt x="18" y="29"/>
                  <a:pt x="14" y="29"/>
                </a:cubicBezTo>
                <a:cubicBezTo>
                  <a:pt x="10" y="29"/>
                  <a:pt x="6" y="27"/>
                  <a:pt x="4" y="25"/>
                </a:cubicBezTo>
                <a:cubicBezTo>
                  <a:pt x="1" y="22"/>
                  <a:pt x="0" y="18"/>
                  <a:pt x="0" y="14"/>
                </a:cubicBezTo>
                <a:cubicBezTo>
                  <a:pt x="0" y="10"/>
                  <a:pt x="1" y="7"/>
                  <a:pt x="4" y="4"/>
                </a:cubicBezTo>
                <a:cubicBezTo>
                  <a:pt x="6" y="2"/>
                  <a:pt x="10" y="0"/>
                  <a:pt x="14" y="0"/>
                </a:cubicBezTo>
                <a:cubicBezTo>
                  <a:pt x="18" y="0"/>
                  <a:pt x="22" y="2"/>
                  <a:pt x="24" y="4"/>
                </a:cubicBezTo>
                <a:cubicBezTo>
                  <a:pt x="27" y="7"/>
                  <a:pt x="29" y="10"/>
                  <a:pt x="29" y="14"/>
                </a:cubicBezTo>
                <a:cubicBezTo>
                  <a:pt x="29" y="18"/>
                  <a:pt x="27" y="22"/>
                  <a:pt x="24" y="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889" tIns="60944" rIns="121889" bIns="60944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866">
              <a:solidFill>
                <a:prstClr val="black"/>
              </a:solidFill>
            </a:endParaRPr>
          </a:p>
        </p:txBody>
      </p:sp>
      <p:sp>
        <p:nvSpPr>
          <p:cNvPr id="70" name="AutoShape 83"/>
          <p:cNvSpPr>
            <a:spLocks/>
          </p:cNvSpPr>
          <p:nvPr userDrawn="1"/>
        </p:nvSpPr>
        <p:spPr bwMode="auto">
          <a:xfrm>
            <a:off x="6149855" y="4326242"/>
            <a:ext cx="331627" cy="21768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1610" y="13990"/>
                </a:moveTo>
                <a:cubicBezTo>
                  <a:pt x="11373" y="14259"/>
                  <a:pt x="11093" y="14400"/>
                  <a:pt x="10800" y="14400"/>
                </a:cubicBezTo>
                <a:cubicBezTo>
                  <a:pt x="10505" y="14400"/>
                  <a:pt x="10225" y="14259"/>
                  <a:pt x="9990" y="13990"/>
                </a:cubicBezTo>
                <a:lnTo>
                  <a:pt x="7198" y="10800"/>
                </a:lnTo>
                <a:lnTo>
                  <a:pt x="6636" y="10157"/>
                </a:lnTo>
                <a:lnTo>
                  <a:pt x="1349" y="4115"/>
                </a:lnTo>
                <a:lnTo>
                  <a:pt x="1349" y="4114"/>
                </a:lnTo>
                <a:cubicBezTo>
                  <a:pt x="1349" y="2980"/>
                  <a:pt x="1955" y="2057"/>
                  <a:pt x="2699" y="2057"/>
                </a:cubicBezTo>
                <a:lnTo>
                  <a:pt x="18899" y="2057"/>
                </a:lnTo>
                <a:cubicBezTo>
                  <a:pt x="19643" y="2057"/>
                  <a:pt x="20249" y="2980"/>
                  <a:pt x="20249" y="4114"/>
                </a:cubicBezTo>
                <a:cubicBezTo>
                  <a:pt x="20249" y="4114"/>
                  <a:pt x="11610" y="13990"/>
                  <a:pt x="11610" y="13990"/>
                </a:cubicBezTo>
                <a:close/>
                <a:moveTo>
                  <a:pt x="20249" y="16198"/>
                </a:moveTo>
                <a:lnTo>
                  <a:pt x="15525" y="10800"/>
                </a:lnTo>
                <a:lnTo>
                  <a:pt x="20249" y="5399"/>
                </a:lnTo>
                <a:cubicBezTo>
                  <a:pt x="20249" y="5399"/>
                  <a:pt x="20249" y="16198"/>
                  <a:pt x="20249" y="16198"/>
                </a:cubicBezTo>
                <a:close/>
                <a:moveTo>
                  <a:pt x="20249" y="17484"/>
                </a:moveTo>
                <a:cubicBezTo>
                  <a:pt x="20249" y="18620"/>
                  <a:pt x="19643" y="19541"/>
                  <a:pt x="18899" y="19541"/>
                </a:cubicBezTo>
                <a:lnTo>
                  <a:pt x="2699" y="19541"/>
                </a:lnTo>
                <a:cubicBezTo>
                  <a:pt x="1955" y="19541"/>
                  <a:pt x="1349" y="18620"/>
                  <a:pt x="1349" y="17484"/>
                </a:cubicBezTo>
                <a:lnTo>
                  <a:pt x="6636" y="11442"/>
                </a:lnTo>
                <a:lnTo>
                  <a:pt x="9585" y="14813"/>
                </a:lnTo>
                <a:cubicBezTo>
                  <a:pt x="9945" y="15222"/>
                  <a:pt x="10372" y="15429"/>
                  <a:pt x="10800" y="15429"/>
                </a:cubicBezTo>
                <a:cubicBezTo>
                  <a:pt x="11228" y="15429"/>
                  <a:pt x="11654" y="15222"/>
                  <a:pt x="12015" y="14813"/>
                </a:cubicBezTo>
                <a:lnTo>
                  <a:pt x="14963" y="11442"/>
                </a:lnTo>
                <a:cubicBezTo>
                  <a:pt x="14963" y="11442"/>
                  <a:pt x="20249" y="17484"/>
                  <a:pt x="20249" y="17484"/>
                </a:cubicBezTo>
                <a:close/>
                <a:moveTo>
                  <a:pt x="1349" y="5399"/>
                </a:moveTo>
                <a:lnTo>
                  <a:pt x="6074" y="10800"/>
                </a:lnTo>
                <a:lnTo>
                  <a:pt x="1349" y="16198"/>
                </a:lnTo>
                <a:cubicBezTo>
                  <a:pt x="1349" y="16198"/>
                  <a:pt x="1349" y="5399"/>
                  <a:pt x="1349" y="5399"/>
                </a:cubicBezTo>
                <a:close/>
                <a:moveTo>
                  <a:pt x="18899" y="0"/>
                </a:moveTo>
                <a:lnTo>
                  <a:pt x="2699" y="0"/>
                </a:lnTo>
                <a:cubicBezTo>
                  <a:pt x="1208" y="0"/>
                  <a:pt x="0" y="1842"/>
                  <a:pt x="0" y="4114"/>
                </a:cubicBezTo>
                <a:lnTo>
                  <a:pt x="0" y="17484"/>
                </a:lnTo>
                <a:cubicBezTo>
                  <a:pt x="0" y="19756"/>
                  <a:pt x="1208" y="21600"/>
                  <a:pt x="2699" y="21600"/>
                </a:cubicBezTo>
                <a:lnTo>
                  <a:pt x="18899" y="21600"/>
                </a:lnTo>
                <a:cubicBezTo>
                  <a:pt x="20391" y="21600"/>
                  <a:pt x="21600" y="19756"/>
                  <a:pt x="21600" y="17484"/>
                </a:cubicBezTo>
                <a:lnTo>
                  <a:pt x="21600" y="4114"/>
                </a:lnTo>
                <a:cubicBezTo>
                  <a:pt x="21600" y="1842"/>
                  <a:pt x="20391" y="0"/>
                  <a:pt x="18899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45" tIns="19045" rIns="19045" bIns="19045" anchor="ctr"/>
          <a:lstStyle/>
          <a:p>
            <a:pPr marL="0" marR="0" lvl="0" indent="0" algn="ctr" defTabSz="22854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+mn-ea"/>
              <a:cs typeface="+mn-cs"/>
              <a:sym typeface="Gill Sans" charset="0"/>
            </a:endParaRPr>
          </a:p>
        </p:txBody>
      </p:sp>
      <p:sp>
        <p:nvSpPr>
          <p:cNvPr id="71" name="Rectangle 70">
            <a:hlinkClick r:id="rId9"/>
          </p:cNvPr>
          <p:cNvSpPr/>
          <p:nvPr userDrawn="1"/>
        </p:nvSpPr>
        <p:spPr>
          <a:xfrm>
            <a:off x="3970779" y="921842"/>
            <a:ext cx="626928" cy="6446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D2CBEB2-ECB2-4D9D-BC51-0888D8355C36}"/>
              </a:ext>
            </a:extLst>
          </p:cNvPr>
          <p:cNvSpPr/>
          <p:nvPr userDrawn="1"/>
        </p:nvSpPr>
        <p:spPr>
          <a:xfrm>
            <a:off x="0" y="4724760"/>
            <a:ext cx="12192000" cy="2133240"/>
          </a:xfrm>
          <a:prstGeom prst="rect">
            <a:avLst/>
          </a:prstGeom>
          <a:solidFill>
            <a:srgbClr val="16183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pic>
        <p:nvPicPr>
          <p:cNvPr id="97" name="Picture 96">
            <a:hlinkClick r:id="rId10"/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458" y="1077847"/>
            <a:ext cx="332682" cy="332682"/>
          </a:xfrm>
          <a:prstGeom prst="rect">
            <a:avLst/>
          </a:prstGeom>
        </p:spPr>
      </p:pic>
      <p:sp>
        <p:nvSpPr>
          <p:cNvPr id="98" name="Freeform 97">
            <a:hlinkClick r:id="rId9"/>
          </p:cNvPr>
          <p:cNvSpPr>
            <a:spLocks/>
          </p:cNvSpPr>
          <p:nvPr userDrawn="1"/>
        </p:nvSpPr>
        <p:spPr bwMode="auto">
          <a:xfrm>
            <a:off x="7256120" y="1067976"/>
            <a:ext cx="168275" cy="352425"/>
          </a:xfrm>
          <a:custGeom>
            <a:avLst/>
            <a:gdLst>
              <a:gd name="T0" fmla="*/ 106 w 106"/>
              <a:gd name="T1" fmla="*/ 37 h 222"/>
              <a:gd name="T2" fmla="*/ 106 w 106"/>
              <a:gd name="T3" fmla="*/ 37 h 222"/>
              <a:gd name="T4" fmla="*/ 102 w 106"/>
              <a:gd name="T5" fmla="*/ 41 h 222"/>
              <a:gd name="T6" fmla="*/ 79 w 106"/>
              <a:gd name="T7" fmla="*/ 41 h 222"/>
              <a:gd name="T8" fmla="*/ 79 w 106"/>
              <a:gd name="T9" fmla="*/ 41 h 222"/>
              <a:gd name="T10" fmla="*/ 72 w 106"/>
              <a:gd name="T11" fmla="*/ 41 h 222"/>
              <a:gd name="T12" fmla="*/ 68 w 106"/>
              <a:gd name="T13" fmla="*/ 48 h 222"/>
              <a:gd name="T14" fmla="*/ 68 w 106"/>
              <a:gd name="T15" fmla="*/ 70 h 222"/>
              <a:gd name="T16" fmla="*/ 102 w 106"/>
              <a:gd name="T17" fmla="*/ 70 h 222"/>
              <a:gd name="T18" fmla="*/ 102 w 106"/>
              <a:gd name="T19" fmla="*/ 70 h 222"/>
              <a:gd name="T20" fmla="*/ 106 w 106"/>
              <a:gd name="T21" fmla="*/ 74 h 222"/>
              <a:gd name="T22" fmla="*/ 102 w 106"/>
              <a:gd name="T23" fmla="*/ 107 h 222"/>
              <a:gd name="T24" fmla="*/ 102 w 106"/>
              <a:gd name="T25" fmla="*/ 107 h 222"/>
              <a:gd name="T26" fmla="*/ 98 w 106"/>
              <a:gd name="T27" fmla="*/ 111 h 222"/>
              <a:gd name="T28" fmla="*/ 68 w 106"/>
              <a:gd name="T29" fmla="*/ 111 h 222"/>
              <a:gd name="T30" fmla="*/ 68 w 106"/>
              <a:gd name="T31" fmla="*/ 218 h 222"/>
              <a:gd name="T32" fmla="*/ 68 w 106"/>
              <a:gd name="T33" fmla="*/ 218 h 222"/>
              <a:gd name="T34" fmla="*/ 68 w 106"/>
              <a:gd name="T35" fmla="*/ 222 h 222"/>
              <a:gd name="T36" fmla="*/ 26 w 106"/>
              <a:gd name="T37" fmla="*/ 222 h 222"/>
              <a:gd name="T38" fmla="*/ 26 w 106"/>
              <a:gd name="T39" fmla="*/ 222 h 222"/>
              <a:gd name="T40" fmla="*/ 23 w 106"/>
              <a:gd name="T41" fmla="*/ 218 h 222"/>
              <a:gd name="T42" fmla="*/ 23 w 106"/>
              <a:gd name="T43" fmla="*/ 111 h 222"/>
              <a:gd name="T44" fmla="*/ 23 w 106"/>
              <a:gd name="T45" fmla="*/ 111 h 222"/>
              <a:gd name="T46" fmla="*/ 4 w 106"/>
              <a:gd name="T47" fmla="*/ 111 h 222"/>
              <a:gd name="T48" fmla="*/ 4 w 106"/>
              <a:gd name="T49" fmla="*/ 111 h 222"/>
              <a:gd name="T50" fmla="*/ 0 w 106"/>
              <a:gd name="T51" fmla="*/ 107 h 222"/>
              <a:gd name="T52" fmla="*/ 0 w 106"/>
              <a:gd name="T53" fmla="*/ 74 h 222"/>
              <a:gd name="T54" fmla="*/ 0 w 106"/>
              <a:gd name="T55" fmla="*/ 74 h 222"/>
              <a:gd name="T56" fmla="*/ 4 w 106"/>
              <a:gd name="T57" fmla="*/ 70 h 222"/>
              <a:gd name="T58" fmla="*/ 23 w 106"/>
              <a:gd name="T59" fmla="*/ 70 h 222"/>
              <a:gd name="T60" fmla="*/ 23 w 106"/>
              <a:gd name="T61" fmla="*/ 41 h 222"/>
              <a:gd name="T62" fmla="*/ 23 w 106"/>
              <a:gd name="T63" fmla="*/ 41 h 222"/>
              <a:gd name="T64" fmla="*/ 26 w 106"/>
              <a:gd name="T65" fmla="*/ 26 h 222"/>
              <a:gd name="T66" fmla="*/ 34 w 106"/>
              <a:gd name="T67" fmla="*/ 11 h 222"/>
              <a:gd name="T68" fmla="*/ 49 w 106"/>
              <a:gd name="T69" fmla="*/ 4 h 222"/>
              <a:gd name="T70" fmla="*/ 64 w 106"/>
              <a:gd name="T71" fmla="*/ 0 h 222"/>
              <a:gd name="T72" fmla="*/ 102 w 106"/>
              <a:gd name="T73" fmla="*/ 0 h 222"/>
              <a:gd name="T74" fmla="*/ 102 w 106"/>
              <a:gd name="T75" fmla="*/ 0 h 222"/>
              <a:gd name="T76" fmla="*/ 106 w 106"/>
              <a:gd name="T77" fmla="*/ 4 h 222"/>
              <a:gd name="T78" fmla="*/ 106 w 106"/>
              <a:gd name="T79" fmla="*/ 37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6" h="222">
                <a:moveTo>
                  <a:pt x="106" y="37"/>
                </a:moveTo>
                <a:lnTo>
                  <a:pt x="106" y="37"/>
                </a:lnTo>
                <a:lnTo>
                  <a:pt x="102" y="41"/>
                </a:lnTo>
                <a:lnTo>
                  <a:pt x="79" y="41"/>
                </a:lnTo>
                <a:lnTo>
                  <a:pt x="79" y="41"/>
                </a:lnTo>
                <a:lnTo>
                  <a:pt x="72" y="41"/>
                </a:lnTo>
                <a:lnTo>
                  <a:pt x="68" y="48"/>
                </a:lnTo>
                <a:lnTo>
                  <a:pt x="68" y="70"/>
                </a:lnTo>
                <a:lnTo>
                  <a:pt x="102" y="70"/>
                </a:lnTo>
                <a:lnTo>
                  <a:pt x="102" y="70"/>
                </a:lnTo>
                <a:lnTo>
                  <a:pt x="106" y="74"/>
                </a:lnTo>
                <a:lnTo>
                  <a:pt x="102" y="107"/>
                </a:lnTo>
                <a:lnTo>
                  <a:pt x="102" y="107"/>
                </a:lnTo>
                <a:lnTo>
                  <a:pt x="98" y="111"/>
                </a:lnTo>
                <a:lnTo>
                  <a:pt x="68" y="111"/>
                </a:lnTo>
                <a:lnTo>
                  <a:pt x="68" y="218"/>
                </a:lnTo>
                <a:lnTo>
                  <a:pt x="68" y="218"/>
                </a:lnTo>
                <a:lnTo>
                  <a:pt x="68" y="222"/>
                </a:lnTo>
                <a:lnTo>
                  <a:pt x="26" y="222"/>
                </a:lnTo>
                <a:lnTo>
                  <a:pt x="26" y="222"/>
                </a:lnTo>
                <a:lnTo>
                  <a:pt x="23" y="218"/>
                </a:lnTo>
                <a:lnTo>
                  <a:pt x="23" y="111"/>
                </a:lnTo>
                <a:lnTo>
                  <a:pt x="23" y="111"/>
                </a:lnTo>
                <a:lnTo>
                  <a:pt x="4" y="111"/>
                </a:lnTo>
                <a:lnTo>
                  <a:pt x="4" y="111"/>
                </a:lnTo>
                <a:lnTo>
                  <a:pt x="0" y="107"/>
                </a:lnTo>
                <a:lnTo>
                  <a:pt x="0" y="74"/>
                </a:lnTo>
                <a:lnTo>
                  <a:pt x="0" y="74"/>
                </a:lnTo>
                <a:lnTo>
                  <a:pt x="4" y="70"/>
                </a:lnTo>
                <a:lnTo>
                  <a:pt x="23" y="70"/>
                </a:lnTo>
                <a:lnTo>
                  <a:pt x="23" y="41"/>
                </a:lnTo>
                <a:lnTo>
                  <a:pt x="23" y="41"/>
                </a:lnTo>
                <a:lnTo>
                  <a:pt x="26" y="26"/>
                </a:lnTo>
                <a:lnTo>
                  <a:pt x="34" y="11"/>
                </a:lnTo>
                <a:lnTo>
                  <a:pt x="49" y="4"/>
                </a:lnTo>
                <a:lnTo>
                  <a:pt x="64" y="0"/>
                </a:lnTo>
                <a:lnTo>
                  <a:pt x="102" y="0"/>
                </a:lnTo>
                <a:lnTo>
                  <a:pt x="102" y="0"/>
                </a:lnTo>
                <a:lnTo>
                  <a:pt x="106" y="4"/>
                </a:lnTo>
                <a:lnTo>
                  <a:pt x="106" y="3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Freeform 6">
            <a:hlinkClick r:id="rId12"/>
          </p:cNvPr>
          <p:cNvSpPr>
            <a:spLocks noEditPoints="1"/>
          </p:cNvSpPr>
          <p:nvPr userDrawn="1"/>
        </p:nvSpPr>
        <p:spPr bwMode="auto">
          <a:xfrm>
            <a:off x="5983633" y="1123538"/>
            <a:ext cx="352425" cy="241300"/>
          </a:xfrm>
          <a:custGeom>
            <a:avLst/>
            <a:gdLst>
              <a:gd name="T0" fmla="*/ 192 w 222"/>
              <a:gd name="T1" fmla="*/ 0 h 152"/>
              <a:gd name="T2" fmla="*/ 26 w 222"/>
              <a:gd name="T3" fmla="*/ 0 h 152"/>
              <a:gd name="T4" fmla="*/ 26 w 222"/>
              <a:gd name="T5" fmla="*/ 0 h 152"/>
              <a:gd name="T6" fmla="*/ 15 w 222"/>
              <a:gd name="T7" fmla="*/ 0 h 152"/>
              <a:gd name="T8" fmla="*/ 7 w 222"/>
              <a:gd name="T9" fmla="*/ 7 h 152"/>
              <a:gd name="T10" fmla="*/ 0 w 222"/>
              <a:gd name="T11" fmla="*/ 15 h 152"/>
              <a:gd name="T12" fmla="*/ 0 w 222"/>
              <a:gd name="T13" fmla="*/ 26 h 152"/>
              <a:gd name="T14" fmla="*/ 0 w 222"/>
              <a:gd name="T15" fmla="*/ 122 h 152"/>
              <a:gd name="T16" fmla="*/ 0 w 222"/>
              <a:gd name="T17" fmla="*/ 122 h 152"/>
              <a:gd name="T18" fmla="*/ 0 w 222"/>
              <a:gd name="T19" fmla="*/ 133 h 152"/>
              <a:gd name="T20" fmla="*/ 7 w 222"/>
              <a:gd name="T21" fmla="*/ 144 h 152"/>
              <a:gd name="T22" fmla="*/ 15 w 222"/>
              <a:gd name="T23" fmla="*/ 148 h 152"/>
              <a:gd name="T24" fmla="*/ 26 w 222"/>
              <a:gd name="T25" fmla="*/ 152 h 152"/>
              <a:gd name="T26" fmla="*/ 192 w 222"/>
              <a:gd name="T27" fmla="*/ 152 h 152"/>
              <a:gd name="T28" fmla="*/ 192 w 222"/>
              <a:gd name="T29" fmla="*/ 152 h 152"/>
              <a:gd name="T30" fmla="*/ 203 w 222"/>
              <a:gd name="T31" fmla="*/ 148 h 152"/>
              <a:gd name="T32" fmla="*/ 211 w 222"/>
              <a:gd name="T33" fmla="*/ 144 h 152"/>
              <a:gd name="T34" fmla="*/ 218 w 222"/>
              <a:gd name="T35" fmla="*/ 133 h 152"/>
              <a:gd name="T36" fmla="*/ 222 w 222"/>
              <a:gd name="T37" fmla="*/ 122 h 152"/>
              <a:gd name="T38" fmla="*/ 222 w 222"/>
              <a:gd name="T39" fmla="*/ 26 h 152"/>
              <a:gd name="T40" fmla="*/ 222 w 222"/>
              <a:gd name="T41" fmla="*/ 26 h 152"/>
              <a:gd name="T42" fmla="*/ 218 w 222"/>
              <a:gd name="T43" fmla="*/ 15 h 152"/>
              <a:gd name="T44" fmla="*/ 211 w 222"/>
              <a:gd name="T45" fmla="*/ 7 h 152"/>
              <a:gd name="T46" fmla="*/ 203 w 222"/>
              <a:gd name="T47" fmla="*/ 0 h 152"/>
              <a:gd name="T48" fmla="*/ 192 w 222"/>
              <a:gd name="T49" fmla="*/ 0 h 152"/>
              <a:gd name="T50" fmla="*/ 192 w 222"/>
              <a:gd name="T51" fmla="*/ 0 h 152"/>
              <a:gd name="T52" fmla="*/ 143 w 222"/>
              <a:gd name="T53" fmla="*/ 78 h 152"/>
              <a:gd name="T54" fmla="*/ 90 w 222"/>
              <a:gd name="T55" fmla="*/ 104 h 152"/>
              <a:gd name="T56" fmla="*/ 90 w 222"/>
              <a:gd name="T57" fmla="*/ 104 h 152"/>
              <a:gd name="T58" fmla="*/ 90 w 222"/>
              <a:gd name="T59" fmla="*/ 104 h 152"/>
              <a:gd name="T60" fmla="*/ 86 w 222"/>
              <a:gd name="T61" fmla="*/ 100 h 152"/>
              <a:gd name="T62" fmla="*/ 86 w 222"/>
              <a:gd name="T63" fmla="*/ 48 h 152"/>
              <a:gd name="T64" fmla="*/ 86 w 222"/>
              <a:gd name="T65" fmla="*/ 48 h 152"/>
              <a:gd name="T66" fmla="*/ 90 w 222"/>
              <a:gd name="T67" fmla="*/ 44 h 152"/>
              <a:gd name="T68" fmla="*/ 90 w 222"/>
              <a:gd name="T69" fmla="*/ 44 h 152"/>
              <a:gd name="T70" fmla="*/ 143 w 222"/>
              <a:gd name="T71" fmla="*/ 70 h 152"/>
              <a:gd name="T72" fmla="*/ 143 w 222"/>
              <a:gd name="T73" fmla="*/ 70 h 152"/>
              <a:gd name="T74" fmla="*/ 143 w 222"/>
              <a:gd name="T75" fmla="*/ 74 h 152"/>
              <a:gd name="T76" fmla="*/ 143 w 222"/>
              <a:gd name="T77" fmla="*/ 78 h 152"/>
              <a:gd name="T78" fmla="*/ 143 w 222"/>
              <a:gd name="T79" fmla="*/ 78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22" h="152">
                <a:moveTo>
                  <a:pt x="192" y="0"/>
                </a:moveTo>
                <a:lnTo>
                  <a:pt x="26" y="0"/>
                </a:lnTo>
                <a:lnTo>
                  <a:pt x="26" y="0"/>
                </a:lnTo>
                <a:lnTo>
                  <a:pt x="15" y="0"/>
                </a:lnTo>
                <a:lnTo>
                  <a:pt x="7" y="7"/>
                </a:lnTo>
                <a:lnTo>
                  <a:pt x="0" y="15"/>
                </a:lnTo>
                <a:lnTo>
                  <a:pt x="0" y="26"/>
                </a:lnTo>
                <a:lnTo>
                  <a:pt x="0" y="122"/>
                </a:lnTo>
                <a:lnTo>
                  <a:pt x="0" y="122"/>
                </a:lnTo>
                <a:lnTo>
                  <a:pt x="0" y="133"/>
                </a:lnTo>
                <a:lnTo>
                  <a:pt x="7" y="144"/>
                </a:lnTo>
                <a:lnTo>
                  <a:pt x="15" y="148"/>
                </a:lnTo>
                <a:lnTo>
                  <a:pt x="26" y="152"/>
                </a:lnTo>
                <a:lnTo>
                  <a:pt x="192" y="152"/>
                </a:lnTo>
                <a:lnTo>
                  <a:pt x="192" y="152"/>
                </a:lnTo>
                <a:lnTo>
                  <a:pt x="203" y="148"/>
                </a:lnTo>
                <a:lnTo>
                  <a:pt x="211" y="144"/>
                </a:lnTo>
                <a:lnTo>
                  <a:pt x="218" y="133"/>
                </a:lnTo>
                <a:lnTo>
                  <a:pt x="222" y="122"/>
                </a:lnTo>
                <a:lnTo>
                  <a:pt x="222" y="26"/>
                </a:lnTo>
                <a:lnTo>
                  <a:pt x="222" y="26"/>
                </a:lnTo>
                <a:lnTo>
                  <a:pt x="218" y="15"/>
                </a:lnTo>
                <a:lnTo>
                  <a:pt x="211" y="7"/>
                </a:lnTo>
                <a:lnTo>
                  <a:pt x="203" y="0"/>
                </a:lnTo>
                <a:lnTo>
                  <a:pt x="192" y="0"/>
                </a:lnTo>
                <a:lnTo>
                  <a:pt x="192" y="0"/>
                </a:lnTo>
                <a:close/>
                <a:moveTo>
                  <a:pt x="143" y="78"/>
                </a:moveTo>
                <a:lnTo>
                  <a:pt x="90" y="104"/>
                </a:lnTo>
                <a:lnTo>
                  <a:pt x="90" y="104"/>
                </a:lnTo>
                <a:lnTo>
                  <a:pt x="90" y="104"/>
                </a:lnTo>
                <a:lnTo>
                  <a:pt x="86" y="100"/>
                </a:lnTo>
                <a:lnTo>
                  <a:pt x="86" y="48"/>
                </a:lnTo>
                <a:lnTo>
                  <a:pt x="86" y="48"/>
                </a:lnTo>
                <a:lnTo>
                  <a:pt x="90" y="44"/>
                </a:lnTo>
                <a:lnTo>
                  <a:pt x="90" y="44"/>
                </a:lnTo>
                <a:lnTo>
                  <a:pt x="143" y="70"/>
                </a:lnTo>
                <a:lnTo>
                  <a:pt x="143" y="70"/>
                </a:lnTo>
                <a:lnTo>
                  <a:pt x="143" y="74"/>
                </a:lnTo>
                <a:lnTo>
                  <a:pt x="143" y="78"/>
                </a:lnTo>
                <a:lnTo>
                  <a:pt x="143" y="7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" name="Freeform 99">
            <a:hlinkClick r:id="rId13"/>
          </p:cNvPr>
          <p:cNvSpPr>
            <a:spLocks/>
          </p:cNvSpPr>
          <p:nvPr userDrawn="1"/>
        </p:nvSpPr>
        <p:spPr bwMode="auto">
          <a:xfrm>
            <a:off x="3514860" y="1090994"/>
            <a:ext cx="306387" cy="306388"/>
          </a:xfrm>
          <a:custGeom>
            <a:avLst/>
            <a:gdLst>
              <a:gd name="connsiteX0" fmla="*/ 103187 w 306387"/>
              <a:gd name="connsiteY0" fmla="*/ 95250 h 306388"/>
              <a:gd name="connsiteX1" fmla="*/ 161925 w 306387"/>
              <a:gd name="connsiteY1" fmla="*/ 95250 h 306388"/>
              <a:gd name="connsiteX2" fmla="*/ 168275 w 306387"/>
              <a:gd name="connsiteY2" fmla="*/ 100013 h 306388"/>
              <a:gd name="connsiteX3" fmla="*/ 168275 w 306387"/>
              <a:gd name="connsiteY3" fmla="*/ 136525 h 306388"/>
              <a:gd name="connsiteX4" fmla="*/ 174625 w 306387"/>
              <a:gd name="connsiteY4" fmla="*/ 123825 h 306388"/>
              <a:gd name="connsiteX5" fmla="*/ 198437 w 306387"/>
              <a:gd name="connsiteY5" fmla="*/ 106363 h 306388"/>
              <a:gd name="connsiteX6" fmla="*/ 222250 w 306387"/>
              <a:gd name="connsiteY6" fmla="*/ 100013 h 306388"/>
              <a:gd name="connsiteX7" fmla="*/ 252412 w 306387"/>
              <a:gd name="connsiteY7" fmla="*/ 95250 h 306388"/>
              <a:gd name="connsiteX8" fmla="*/ 276225 w 306387"/>
              <a:gd name="connsiteY8" fmla="*/ 106363 h 306388"/>
              <a:gd name="connsiteX9" fmla="*/ 293687 w 306387"/>
              <a:gd name="connsiteY9" fmla="*/ 123825 h 306388"/>
              <a:gd name="connsiteX10" fmla="*/ 306387 w 306387"/>
              <a:gd name="connsiteY10" fmla="*/ 147638 h 306388"/>
              <a:gd name="connsiteX11" fmla="*/ 306387 w 306387"/>
              <a:gd name="connsiteY11" fmla="*/ 165100 h 306388"/>
              <a:gd name="connsiteX12" fmla="*/ 306387 w 306387"/>
              <a:gd name="connsiteY12" fmla="*/ 300038 h 306388"/>
              <a:gd name="connsiteX13" fmla="*/ 306387 w 306387"/>
              <a:gd name="connsiteY13" fmla="*/ 306388 h 306388"/>
              <a:gd name="connsiteX14" fmla="*/ 239712 w 306387"/>
              <a:gd name="connsiteY14" fmla="*/ 306388 h 306388"/>
              <a:gd name="connsiteX15" fmla="*/ 239712 w 306387"/>
              <a:gd name="connsiteY15" fmla="*/ 300038 h 306388"/>
              <a:gd name="connsiteX16" fmla="*/ 239712 w 306387"/>
              <a:gd name="connsiteY16" fmla="*/ 176213 h 306388"/>
              <a:gd name="connsiteX17" fmla="*/ 233362 w 306387"/>
              <a:gd name="connsiteY17" fmla="*/ 165100 h 306388"/>
              <a:gd name="connsiteX18" fmla="*/ 222250 w 306387"/>
              <a:gd name="connsiteY18" fmla="*/ 153988 h 306388"/>
              <a:gd name="connsiteX19" fmla="*/ 204787 w 306387"/>
              <a:gd name="connsiteY19" fmla="*/ 153988 h 306388"/>
              <a:gd name="connsiteX20" fmla="*/ 179387 w 306387"/>
              <a:gd name="connsiteY20" fmla="*/ 171450 h 306388"/>
              <a:gd name="connsiteX21" fmla="*/ 168275 w 306387"/>
              <a:gd name="connsiteY21" fmla="*/ 188913 h 306388"/>
              <a:gd name="connsiteX22" fmla="*/ 168275 w 306387"/>
              <a:gd name="connsiteY22" fmla="*/ 195263 h 306388"/>
              <a:gd name="connsiteX23" fmla="*/ 168275 w 306387"/>
              <a:gd name="connsiteY23" fmla="*/ 300038 h 306388"/>
              <a:gd name="connsiteX24" fmla="*/ 161925 w 306387"/>
              <a:gd name="connsiteY24" fmla="*/ 306388 h 306388"/>
              <a:gd name="connsiteX25" fmla="*/ 103187 w 306387"/>
              <a:gd name="connsiteY25" fmla="*/ 306388 h 306388"/>
              <a:gd name="connsiteX26" fmla="*/ 96837 w 306387"/>
              <a:gd name="connsiteY26" fmla="*/ 300038 h 306388"/>
              <a:gd name="connsiteX27" fmla="*/ 96837 w 306387"/>
              <a:gd name="connsiteY27" fmla="*/ 100013 h 306388"/>
              <a:gd name="connsiteX28" fmla="*/ 6350 w 306387"/>
              <a:gd name="connsiteY28" fmla="*/ 95250 h 306388"/>
              <a:gd name="connsiteX29" fmla="*/ 66675 w 306387"/>
              <a:gd name="connsiteY29" fmla="*/ 95250 h 306388"/>
              <a:gd name="connsiteX30" fmla="*/ 73025 w 306387"/>
              <a:gd name="connsiteY30" fmla="*/ 100013 h 306388"/>
              <a:gd name="connsiteX31" fmla="*/ 73025 w 306387"/>
              <a:gd name="connsiteY31" fmla="*/ 200025 h 306388"/>
              <a:gd name="connsiteX32" fmla="*/ 73025 w 306387"/>
              <a:gd name="connsiteY32" fmla="*/ 300038 h 306388"/>
              <a:gd name="connsiteX33" fmla="*/ 66675 w 306387"/>
              <a:gd name="connsiteY33" fmla="*/ 306388 h 306388"/>
              <a:gd name="connsiteX34" fmla="*/ 6350 w 306387"/>
              <a:gd name="connsiteY34" fmla="*/ 306388 h 306388"/>
              <a:gd name="connsiteX35" fmla="*/ 0 w 306387"/>
              <a:gd name="connsiteY35" fmla="*/ 300038 h 306388"/>
              <a:gd name="connsiteX36" fmla="*/ 0 w 306387"/>
              <a:gd name="connsiteY36" fmla="*/ 100013 h 306388"/>
              <a:gd name="connsiteX37" fmla="*/ 36513 w 306387"/>
              <a:gd name="connsiteY37" fmla="*/ 0 h 306388"/>
              <a:gd name="connsiteX38" fmla="*/ 49213 w 306387"/>
              <a:gd name="connsiteY38" fmla="*/ 6350 h 306388"/>
              <a:gd name="connsiteX39" fmla="*/ 60325 w 306387"/>
              <a:gd name="connsiteY39" fmla="*/ 12700 h 306388"/>
              <a:gd name="connsiteX40" fmla="*/ 66675 w 306387"/>
              <a:gd name="connsiteY40" fmla="*/ 23813 h 306388"/>
              <a:gd name="connsiteX41" fmla="*/ 66675 w 306387"/>
              <a:gd name="connsiteY41" fmla="*/ 36513 h 306388"/>
              <a:gd name="connsiteX42" fmla="*/ 66675 w 306387"/>
              <a:gd name="connsiteY42" fmla="*/ 47625 h 306388"/>
              <a:gd name="connsiteX43" fmla="*/ 60325 w 306387"/>
              <a:gd name="connsiteY43" fmla="*/ 58738 h 306388"/>
              <a:gd name="connsiteX44" fmla="*/ 49213 w 306387"/>
              <a:gd name="connsiteY44" fmla="*/ 65088 h 306388"/>
              <a:gd name="connsiteX45" fmla="*/ 36513 w 306387"/>
              <a:gd name="connsiteY45" fmla="*/ 71438 h 306388"/>
              <a:gd name="connsiteX46" fmla="*/ 25400 w 306387"/>
              <a:gd name="connsiteY46" fmla="*/ 65088 h 306388"/>
              <a:gd name="connsiteX47" fmla="*/ 12700 w 306387"/>
              <a:gd name="connsiteY47" fmla="*/ 58738 h 306388"/>
              <a:gd name="connsiteX48" fmla="*/ 6350 w 306387"/>
              <a:gd name="connsiteY48" fmla="*/ 47625 h 306388"/>
              <a:gd name="connsiteX49" fmla="*/ 0 w 306387"/>
              <a:gd name="connsiteY49" fmla="*/ 36513 h 306388"/>
              <a:gd name="connsiteX50" fmla="*/ 6350 w 306387"/>
              <a:gd name="connsiteY50" fmla="*/ 23813 h 306388"/>
              <a:gd name="connsiteX51" fmla="*/ 12700 w 306387"/>
              <a:gd name="connsiteY51" fmla="*/ 12700 h 306388"/>
              <a:gd name="connsiteX52" fmla="*/ 25400 w 306387"/>
              <a:gd name="connsiteY52" fmla="*/ 6350 h 306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306387" h="306388">
                <a:moveTo>
                  <a:pt x="103187" y="95250"/>
                </a:moveTo>
                <a:lnTo>
                  <a:pt x="161925" y="95250"/>
                </a:lnTo>
                <a:lnTo>
                  <a:pt x="168275" y="100013"/>
                </a:lnTo>
                <a:lnTo>
                  <a:pt x="168275" y="136525"/>
                </a:lnTo>
                <a:lnTo>
                  <a:pt x="174625" y="123825"/>
                </a:lnTo>
                <a:lnTo>
                  <a:pt x="198437" y="106363"/>
                </a:lnTo>
                <a:lnTo>
                  <a:pt x="222250" y="100013"/>
                </a:lnTo>
                <a:lnTo>
                  <a:pt x="252412" y="95250"/>
                </a:lnTo>
                <a:lnTo>
                  <a:pt x="276225" y="106363"/>
                </a:lnTo>
                <a:lnTo>
                  <a:pt x="293687" y="123825"/>
                </a:lnTo>
                <a:lnTo>
                  <a:pt x="306387" y="147638"/>
                </a:lnTo>
                <a:lnTo>
                  <a:pt x="306387" y="165100"/>
                </a:lnTo>
                <a:lnTo>
                  <a:pt x="306387" y="300038"/>
                </a:lnTo>
                <a:lnTo>
                  <a:pt x="306387" y="306388"/>
                </a:lnTo>
                <a:lnTo>
                  <a:pt x="239712" y="306388"/>
                </a:lnTo>
                <a:lnTo>
                  <a:pt x="239712" y="300038"/>
                </a:lnTo>
                <a:lnTo>
                  <a:pt x="239712" y="176213"/>
                </a:lnTo>
                <a:lnTo>
                  <a:pt x="233362" y="165100"/>
                </a:lnTo>
                <a:lnTo>
                  <a:pt x="222250" y="153988"/>
                </a:lnTo>
                <a:lnTo>
                  <a:pt x="204787" y="153988"/>
                </a:lnTo>
                <a:lnTo>
                  <a:pt x="179387" y="171450"/>
                </a:lnTo>
                <a:lnTo>
                  <a:pt x="168275" y="188913"/>
                </a:lnTo>
                <a:lnTo>
                  <a:pt x="168275" y="195263"/>
                </a:lnTo>
                <a:lnTo>
                  <a:pt x="168275" y="300038"/>
                </a:lnTo>
                <a:lnTo>
                  <a:pt x="161925" y="306388"/>
                </a:lnTo>
                <a:lnTo>
                  <a:pt x="103187" y="306388"/>
                </a:lnTo>
                <a:lnTo>
                  <a:pt x="96837" y="300038"/>
                </a:lnTo>
                <a:lnTo>
                  <a:pt x="96837" y="100013"/>
                </a:lnTo>
                <a:close/>
                <a:moveTo>
                  <a:pt x="6350" y="95250"/>
                </a:moveTo>
                <a:lnTo>
                  <a:pt x="66675" y="95250"/>
                </a:lnTo>
                <a:lnTo>
                  <a:pt x="73025" y="100013"/>
                </a:lnTo>
                <a:lnTo>
                  <a:pt x="73025" y="200025"/>
                </a:lnTo>
                <a:lnTo>
                  <a:pt x="73025" y="300038"/>
                </a:lnTo>
                <a:lnTo>
                  <a:pt x="66675" y="306388"/>
                </a:lnTo>
                <a:lnTo>
                  <a:pt x="6350" y="306388"/>
                </a:lnTo>
                <a:lnTo>
                  <a:pt x="0" y="300038"/>
                </a:lnTo>
                <a:lnTo>
                  <a:pt x="0" y="100013"/>
                </a:lnTo>
                <a:close/>
                <a:moveTo>
                  <a:pt x="36513" y="0"/>
                </a:moveTo>
                <a:lnTo>
                  <a:pt x="49213" y="6350"/>
                </a:lnTo>
                <a:lnTo>
                  <a:pt x="60325" y="12700"/>
                </a:lnTo>
                <a:lnTo>
                  <a:pt x="66675" y="23813"/>
                </a:lnTo>
                <a:lnTo>
                  <a:pt x="66675" y="36513"/>
                </a:lnTo>
                <a:lnTo>
                  <a:pt x="66675" y="47625"/>
                </a:lnTo>
                <a:lnTo>
                  <a:pt x="60325" y="58738"/>
                </a:lnTo>
                <a:lnTo>
                  <a:pt x="49213" y="65088"/>
                </a:lnTo>
                <a:lnTo>
                  <a:pt x="36513" y="71438"/>
                </a:lnTo>
                <a:lnTo>
                  <a:pt x="25400" y="65088"/>
                </a:lnTo>
                <a:lnTo>
                  <a:pt x="12700" y="58738"/>
                </a:lnTo>
                <a:lnTo>
                  <a:pt x="6350" y="47625"/>
                </a:lnTo>
                <a:lnTo>
                  <a:pt x="0" y="36513"/>
                </a:lnTo>
                <a:lnTo>
                  <a:pt x="6350" y="23813"/>
                </a:lnTo>
                <a:lnTo>
                  <a:pt x="12700" y="12700"/>
                </a:lnTo>
                <a:lnTo>
                  <a:pt x="25400" y="63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1" name="Freeform 10">
            <a:hlinkClick r:id="rId14"/>
          </p:cNvPr>
          <p:cNvSpPr>
            <a:spLocks/>
          </p:cNvSpPr>
          <p:nvPr userDrawn="1"/>
        </p:nvSpPr>
        <p:spPr bwMode="auto">
          <a:xfrm>
            <a:off x="4741309" y="1111632"/>
            <a:ext cx="322262" cy="265113"/>
          </a:xfrm>
          <a:custGeom>
            <a:avLst/>
            <a:gdLst>
              <a:gd name="T0" fmla="*/ 64 w 203"/>
              <a:gd name="T1" fmla="*/ 167 h 167"/>
              <a:gd name="T2" fmla="*/ 56 w 203"/>
              <a:gd name="T3" fmla="*/ 167 h 167"/>
              <a:gd name="T4" fmla="*/ 56 w 203"/>
              <a:gd name="T5" fmla="*/ 167 h 167"/>
              <a:gd name="T6" fmla="*/ 15 w 203"/>
              <a:gd name="T7" fmla="*/ 156 h 167"/>
              <a:gd name="T8" fmla="*/ 0 w 203"/>
              <a:gd name="T9" fmla="*/ 148 h 167"/>
              <a:gd name="T10" fmla="*/ 15 w 203"/>
              <a:gd name="T11" fmla="*/ 148 h 167"/>
              <a:gd name="T12" fmla="*/ 30 w 203"/>
              <a:gd name="T13" fmla="*/ 145 h 167"/>
              <a:gd name="T14" fmla="*/ 60 w 203"/>
              <a:gd name="T15" fmla="*/ 130 h 167"/>
              <a:gd name="T16" fmla="*/ 45 w 203"/>
              <a:gd name="T17" fmla="*/ 126 h 167"/>
              <a:gd name="T18" fmla="*/ 22 w 203"/>
              <a:gd name="T19" fmla="*/ 111 h 167"/>
              <a:gd name="T20" fmla="*/ 22 w 203"/>
              <a:gd name="T21" fmla="*/ 100 h 167"/>
              <a:gd name="T22" fmla="*/ 37 w 203"/>
              <a:gd name="T23" fmla="*/ 100 h 167"/>
              <a:gd name="T24" fmla="*/ 22 w 203"/>
              <a:gd name="T25" fmla="*/ 93 h 167"/>
              <a:gd name="T26" fmla="*/ 7 w 203"/>
              <a:gd name="T27" fmla="*/ 71 h 167"/>
              <a:gd name="T28" fmla="*/ 7 w 203"/>
              <a:gd name="T29" fmla="*/ 59 h 167"/>
              <a:gd name="T30" fmla="*/ 22 w 203"/>
              <a:gd name="T31" fmla="*/ 63 h 167"/>
              <a:gd name="T32" fmla="*/ 22 w 203"/>
              <a:gd name="T33" fmla="*/ 59 h 167"/>
              <a:gd name="T34" fmla="*/ 7 w 203"/>
              <a:gd name="T35" fmla="*/ 37 h 167"/>
              <a:gd name="T36" fmla="*/ 11 w 203"/>
              <a:gd name="T37" fmla="*/ 11 h 167"/>
              <a:gd name="T38" fmla="*/ 11 w 203"/>
              <a:gd name="T39" fmla="*/ 8 h 167"/>
              <a:gd name="T40" fmla="*/ 15 w 203"/>
              <a:gd name="T41" fmla="*/ 11 h 167"/>
              <a:gd name="T42" fmla="*/ 49 w 203"/>
              <a:gd name="T43" fmla="*/ 41 h 167"/>
              <a:gd name="T44" fmla="*/ 94 w 203"/>
              <a:gd name="T45" fmla="*/ 52 h 167"/>
              <a:gd name="T46" fmla="*/ 97 w 203"/>
              <a:gd name="T47" fmla="*/ 52 h 167"/>
              <a:gd name="T48" fmla="*/ 97 w 203"/>
              <a:gd name="T49" fmla="*/ 48 h 167"/>
              <a:gd name="T50" fmla="*/ 97 w 203"/>
              <a:gd name="T51" fmla="*/ 34 h 167"/>
              <a:gd name="T52" fmla="*/ 109 w 203"/>
              <a:gd name="T53" fmla="*/ 15 h 167"/>
              <a:gd name="T54" fmla="*/ 128 w 203"/>
              <a:gd name="T55" fmla="*/ 4 h 167"/>
              <a:gd name="T56" fmla="*/ 139 w 203"/>
              <a:gd name="T57" fmla="*/ 0 h 167"/>
              <a:gd name="T58" fmla="*/ 158 w 203"/>
              <a:gd name="T59" fmla="*/ 4 h 167"/>
              <a:gd name="T60" fmla="*/ 169 w 203"/>
              <a:gd name="T61" fmla="*/ 11 h 167"/>
              <a:gd name="T62" fmla="*/ 173 w 203"/>
              <a:gd name="T63" fmla="*/ 11 h 167"/>
              <a:gd name="T64" fmla="*/ 195 w 203"/>
              <a:gd name="T65" fmla="*/ 4 h 167"/>
              <a:gd name="T66" fmla="*/ 195 w 203"/>
              <a:gd name="T67" fmla="*/ 4 h 167"/>
              <a:gd name="T68" fmla="*/ 180 w 203"/>
              <a:gd name="T69" fmla="*/ 26 h 167"/>
              <a:gd name="T70" fmla="*/ 203 w 203"/>
              <a:gd name="T71" fmla="*/ 22 h 167"/>
              <a:gd name="T72" fmla="*/ 203 w 203"/>
              <a:gd name="T73" fmla="*/ 22 h 167"/>
              <a:gd name="T74" fmla="*/ 195 w 203"/>
              <a:gd name="T75" fmla="*/ 30 h 167"/>
              <a:gd name="T76" fmla="*/ 184 w 203"/>
              <a:gd name="T77" fmla="*/ 41 h 167"/>
              <a:gd name="T78" fmla="*/ 184 w 203"/>
              <a:gd name="T79" fmla="*/ 45 h 167"/>
              <a:gd name="T80" fmla="*/ 180 w 203"/>
              <a:gd name="T81" fmla="*/ 71 h 167"/>
              <a:gd name="T82" fmla="*/ 165 w 203"/>
              <a:gd name="T83" fmla="*/ 104 h 167"/>
              <a:gd name="T84" fmla="*/ 143 w 203"/>
              <a:gd name="T85" fmla="*/ 133 h 167"/>
              <a:gd name="T86" fmla="*/ 113 w 203"/>
              <a:gd name="T87" fmla="*/ 156 h 167"/>
              <a:gd name="T88" fmla="*/ 75 w 203"/>
              <a:gd name="T89" fmla="*/ 167 h 167"/>
              <a:gd name="T90" fmla="*/ 64 w 203"/>
              <a:gd name="T91" fmla="*/ 167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03" h="167">
                <a:moveTo>
                  <a:pt x="64" y="167"/>
                </a:moveTo>
                <a:lnTo>
                  <a:pt x="64" y="167"/>
                </a:lnTo>
                <a:lnTo>
                  <a:pt x="56" y="167"/>
                </a:lnTo>
                <a:lnTo>
                  <a:pt x="56" y="167"/>
                </a:lnTo>
                <a:lnTo>
                  <a:pt x="56" y="167"/>
                </a:lnTo>
                <a:lnTo>
                  <a:pt x="56" y="167"/>
                </a:lnTo>
                <a:lnTo>
                  <a:pt x="33" y="163"/>
                </a:lnTo>
                <a:lnTo>
                  <a:pt x="15" y="156"/>
                </a:lnTo>
                <a:lnTo>
                  <a:pt x="15" y="156"/>
                </a:lnTo>
                <a:lnTo>
                  <a:pt x="0" y="148"/>
                </a:lnTo>
                <a:lnTo>
                  <a:pt x="0" y="148"/>
                </a:lnTo>
                <a:lnTo>
                  <a:pt x="15" y="148"/>
                </a:lnTo>
                <a:lnTo>
                  <a:pt x="30" y="145"/>
                </a:lnTo>
                <a:lnTo>
                  <a:pt x="30" y="145"/>
                </a:lnTo>
                <a:lnTo>
                  <a:pt x="45" y="137"/>
                </a:lnTo>
                <a:lnTo>
                  <a:pt x="60" y="130"/>
                </a:lnTo>
                <a:lnTo>
                  <a:pt x="60" y="130"/>
                </a:lnTo>
                <a:lnTo>
                  <a:pt x="45" y="126"/>
                </a:lnTo>
                <a:lnTo>
                  <a:pt x="33" y="119"/>
                </a:lnTo>
                <a:lnTo>
                  <a:pt x="22" y="111"/>
                </a:lnTo>
                <a:lnTo>
                  <a:pt x="22" y="100"/>
                </a:lnTo>
                <a:lnTo>
                  <a:pt x="22" y="100"/>
                </a:lnTo>
                <a:lnTo>
                  <a:pt x="30" y="100"/>
                </a:lnTo>
                <a:lnTo>
                  <a:pt x="37" y="100"/>
                </a:lnTo>
                <a:lnTo>
                  <a:pt x="37" y="100"/>
                </a:lnTo>
                <a:lnTo>
                  <a:pt x="22" y="93"/>
                </a:lnTo>
                <a:lnTo>
                  <a:pt x="11" y="82"/>
                </a:lnTo>
                <a:lnTo>
                  <a:pt x="7" y="71"/>
                </a:lnTo>
                <a:lnTo>
                  <a:pt x="7" y="59"/>
                </a:lnTo>
                <a:lnTo>
                  <a:pt x="7" y="59"/>
                </a:lnTo>
                <a:lnTo>
                  <a:pt x="22" y="63"/>
                </a:lnTo>
                <a:lnTo>
                  <a:pt x="22" y="63"/>
                </a:lnTo>
                <a:lnTo>
                  <a:pt x="22" y="59"/>
                </a:lnTo>
                <a:lnTo>
                  <a:pt x="22" y="59"/>
                </a:lnTo>
                <a:lnTo>
                  <a:pt x="11" y="52"/>
                </a:lnTo>
                <a:lnTo>
                  <a:pt x="7" y="37"/>
                </a:lnTo>
                <a:lnTo>
                  <a:pt x="7" y="26"/>
                </a:lnTo>
                <a:lnTo>
                  <a:pt x="11" y="11"/>
                </a:lnTo>
                <a:lnTo>
                  <a:pt x="11" y="11"/>
                </a:lnTo>
                <a:lnTo>
                  <a:pt x="11" y="8"/>
                </a:lnTo>
                <a:lnTo>
                  <a:pt x="15" y="11"/>
                </a:lnTo>
                <a:lnTo>
                  <a:pt x="15" y="11"/>
                </a:lnTo>
                <a:lnTo>
                  <a:pt x="30" y="26"/>
                </a:lnTo>
                <a:lnTo>
                  <a:pt x="49" y="41"/>
                </a:lnTo>
                <a:lnTo>
                  <a:pt x="71" y="48"/>
                </a:lnTo>
                <a:lnTo>
                  <a:pt x="94" y="52"/>
                </a:lnTo>
                <a:lnTo>
                  <a:pt x="94" y="52"/>
                </a:lnTo>
                <a:lnTo>
                  <a:pt x="97" y="52"/>
                </a:lnTo>
                <a:lnTo>
                  <a:pt x="97" y="48"/>
                </a:lnTo>
                <a:lnTo>
                  <a:pt x="97" y="48"/>
                </a:lnTo>
                <a:lnTo>
                  <a:pt x="97" y="34"/>
                </a:lnTo>
                <a:lnTo>
                  <a:pt x="97" y="34"/>
                </a:lnTo>
                <a:lnTo>
                  <a:pt x="101" y="22"/>
                </a:lnTo>
                <a:lnTo>
                  <a:pt x="109" y="15"/>
                </a:lnTo>
                <a:lnTo>
                  <a:pt x="116" y="8"/>
                </a:lnTo>
                <a:lnTo>
                  <a:pt x="128" y="4"/>
                </a:lnTo>
                <a:lnTo>
                  <a:pt x="128" y="4"/>
                </a:lnTo>
                <a:lnTo>
                  <a:pt x="139" y="0"/>
                </a:lnTo>
                <a:lnTo>
                  <a:pt x="150" y="0"/>
                </a:lnTo>
                <a:lnTo>
                  <a:pt x="158" y="4"/>
                </a:lnTo>
                <a:lnTo>
                  <a:pt x="169" y="11"/>
                </a:lnTo>
                <a:lnTo>
                  <a:pt x="169" y="11"/>
                </a:lnTo>
                <a:lnTo>
                  <a:pt x="173" y="11"/>
                </a:lnTo>
                <a:lnTo>
                  <a:pt x="173" y="11"/>
                </a:lnTo>
                <a:lnTo>
                  <a:pt x="195" y="4"/>
                </a:lnTo>
                <a:lnTo>
                  <a:pt x="195" y="4"/>
                </a:lnTo>
                <a:lnTo>
                  <a:pt x="195" y="4"/>
                </a:lnTo>
                <a:lnTo>
                  <a:pt x="195" y="4"/>
                </a:lnTo>
                <a:lnTo>
                  <a:pt x="192" y="15"/>
                </a:lnTo>
                <a:lnTo>
                  <a:pt x="180" y="26"/>
                </a:lnTo>
                <a:lnTo>
                  <a:pt x="180" y="26"/>
                </a:lnTo>
                <a:lnTo>
                  <a:pt x="203" y="22"/>
                </a:lnTo>
                <a:lnTo>
                  <a:pt x="203" y="22"/>
                </a:lnTo>
                <a:lnTo>
                  <a:pt x="203" y="22"/>
                </a:lnTo>
                <a:lnTo>
                  <a:pt x="203" y="22"/>
                </a:lnTo>
                <a:lnTo>
                  <a:pt x="195" y="30"/>
                </a:lnTo>
                <a:lnTo>
                  <a:pt x="184" y="41"/>
                </a:lnTo>
                <a:lnTo>
                  <a:pt x="184" y="41"/>
                </a:lnTo>
                <a:lnTo>
                  <a:pt x="184" y="45"/>
                </a:lnTo>
                <a:lnTo>
                  <a:pt x="184" y="45"/>
                </a:lnTo>
                <a:lnTo>
                  <a:pt x="180" y="71"/>
                </a:lnTo>
                <a:lnTo>
                  <a:pt x="180" y="71"/>
                </a:lnTo>
                <a:lnTo>
                  <a:pt x="173" y="89"/>
                </a:lnTo>
                <a:lnTo>
                  <a:pt x="165" y="104"/>
                </a:lnTo>
                <a:lnTo>
                  <a:pt x="158" y="119"/>
                </a:lnTo>
                <a:lnTo>
                  <a:pt x="143" y="133"/>
                </a:lnTo>
                <a:lnTo>
                  <a:pt x="131" y="145"/>
                </a:lnTo>
                <a:lnTo>
                  <a:pt x="113" y="156"/>
                </a:lnTo>
                <a:lnTo>
                  <a:pt x="94" y="163"/>
                </a:lnTo>
                <a:lnTo>
                  <a:pt x="75" y="167"/>
                </a:lnTo>
                <a:lnTo>
                  <a:pt x="75" y="167"/>
                </a:lnTo>
                <a:lnTo>
                  <a:pt x="64" y="167"/>
                </a:lnTo>
                <a:lnTo>
                  <a:pt x="64" y="16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2" name="Group 101"/>
          <p:cNvGrpSpPr/>
          <p:nvPr userDrawn="1"/>
        </p:nvGrpSpPr>
        <p:grpSpPr>
          <a:xfrm>
            <a:off x="10075761" y="269758"/>
            <a:ext cx="1883359" cy="635112"/>
            <a:chOff x="711438" y="576570"/>
            <a:chExt cx="2565191" cy="865041"/>
          </a:xfrm>
        </p:grpSpPr>
        <p:pic>
          <p:nvPicPr>
            <p:cNvPr id="103" name="Picture 102"/>
            <p:cNvPicPr>
              <a:picLocks noChangeAspect="1"/>
            </p:cNvPicPr>
            <p:nvPr userDrawn="1"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438" y="576570"/>
              <a:ext cx="865041" cy="865041"/>
            </a:xfrm>
            <a:prstGeom prst="rect">
              <a:avLst/>
            </a:prstGeom>
          </p:spPr>
        </p:pic>
        <p:pic>
          <p:nvPicPr>
            <p:cNvPr id="104" name="Picture 103"/>
            <p:cNvPicPr>
              <a:picLocks noChangeAspect="1"/>
            </p:cNvPicPr>
            <p:nvPr userDrawn="1"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5841" y="581495"/>
              <a:ext cx="1650788" cy="855190"/>
            </a:xfrm>
            <a:prstGeom prst="rect">
              <a:avLst/>
            </a:prstGeom>
          </p:spPr>
        </p:pic>
      </p:grpSp>
      <p:grpSp>
        <p:nvGrpSpPr>
          <p:cNvPr id="105" name="Group 104"/>
          <p:cNvGrpSpPr/>
          <p:nvPr userDrawn="1"/>
        </p:nvGrpSpPr>
        <p:grpSpPr>
          <a:xfrm>
            <a:off x="317345" y="4976236"/>
            <a:ext cx="11557311" cy="1177245"/>
            <a:chOff x="175777" y="4976236"/>
            <a:chExt cx="11557311" cy="1177245"/>
          </a:xfrm>
        </p:grpSpPr>
        <p:grpSp>
          <p:nvGrpSpPr>
            <p:cNvPr id="106" name="Group 105"/>
            <p:cNvGrpSpPr/>
            <p:nvPr userDrawn="1"/>
          </p:nvGrpSpPr>
          <p:grpSpPr>
            <a:xfrm>
              <a:off x="175777" y="4976236"/>
              <a:ext cx="1255084" cy="900246"/>
              <a:chOff x="175777" y="4991030"/>
              <a:chExt cx="1255084" cy="900246"/>
            </a:xfrm>
          </p:grpSpPr>
          <p:sp>
            <p:nvSpPr>
              <p:cNvPr id="137" name="Rectangle 136"/>
              <p:cNvSpPr/>
              <p:nvPr userDrawn="1"/>
            </p:nvSpPr>
            <p:spPr>
              <a:xfrm>
                <a:off x="378605" y="4991030"/>
                <a:ext cx="1052256" cy="900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0" tIns="34290" rIns="68580" bIns="34290" anchor="t">
                <a:spAutoFit/>
              </a:bodyPr>
              <a:lstStyle/>
              <a:p>
                <a:pPr defTabSz="685550">
                  <a:defRPr/>
                </a:pPr>
                <a:r>
                  <a:rPr lang="en-US" sz="900" b="1">
                    <a:solidFill>
                      <a:prstClr val="white"/>
                    </a:solidFill>
                    <a:latin typeface="+mj-lt"/>
                    <a:cs typeface="Calibri" pitchFamily="34" charset="0"/>
                  </a:rPr>
                  <a:t>San Jose (US)</a:t>
                </a:r>
              </a:p>
              <a:p>
                <a:pPr defTabSz="685550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+mj-lt"/>
                    <a:cs typeface="Calibri" pitchFamily="34" charset="0"/>
                  </a:rPr>
                  <a:t>1735 North </a:t>
                </a:r>
                <a:br>
                  <a:rPr lang="en-US" sz="900">
                    <a:solidFill>
                      <a:prstClr val="white"/>
                    </a:solidFill>
                    <a:latin typeface="+mj-lt"/>
                    <a:cs typeface="Calibri" pitchFamily="34" charset="0"/>
                  </a:rPr>
                </a:br>
                <a:r>
                  <a:rPr lang="en-US" sz="900">
                    <a:solidFill>
                      <a:prstClr val="white"/>
                    </a:solidFill>
                    <a:latin typeface="+mj-lt"/>
                    <a:cs typeface="Calibri" pitchFamily="34" charset="0"/>
                  </a:rPr>
                  <a:t>First Street,</a:t>
                </a:r>
              </a:p>
              <a:p>
                <a:pPr defTabSz="685550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+mj-lt"/>
                    <a:cs typeface="Calibri" pitchFamily="34" charset="0"/>
                  </a:rPr>
                  <a:t>Suite 245,</a:t>
                </a:r>
              </a:p>
              <a:p>
                <a:pPr defTabSz="685550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+mj-lt"/>
                    <a:cs typeface="Calibri" pitchFamily="34" charset="0"/>
                  </a:rPr>
                  <a:t>San Jose, 95112</a:t>
                </a:r>
              </a:p>
              <a:p>
                <a:pPr defTabSz="685550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+mj-lt"/>
                    <a:cs typeface="Calibri" pitchFamily="34" charset="0"/>
                  </a:rPr>
                  <a:t>(P): (408) 834 7086</a:t>
                </a:r>
              </a:p>
            </p:txBody>
          </p:sp>
          <p:grpSp>
            <p:nvGrpSpPr>
              <p:cNvPr id="138" name="Group 137"/>
              <p:cNvGrpSpPr/>
              <p:nvPr userDrawn="1"/>
            </p:nvGrpSpPr>
            <p:grpSpPr>
              <a:xfrm>
                <a:off x="175777" y="4991030"/>
                <a:ext cx="192476" cy="256927"/>
                <a:chOff x="2162719" y="4249228"/>
                <a:chExt cx="257027" cy="343093"/>
              </a:xfrm>
              <a:solidFill>
                <a:srgbClr val="36B6B5"/>
              </a:solidFill>
            </p:grpSpPr>
            <p:sp>
              <p:nvSpPr>
                <p:cNvPr id="139" name="AutoShape 108"/>
                <p:cNvSpPr>
                  <a:spLocks/>
                </p:cNvSpPr>
                <p:nvPr/>
              </p:nvSpPr>
              <p:spPr bwMode="auto">
                <a:xfrm>
                  <a:off x="2226536" y="4313630"/>
                  <a:ext cx="128807" cy="128807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800"/>
                      </a:moveTo>
                      <a:cubicBezTo>
                        <a:pt x="15764" y="1800"/>
                        <a:pt x="19800" y="5835"/>
                        <a:pt x="19800" y="10800"/>
                      </a:cubicBezTo>
                      <a:cubicBezTo>
                        <a:pt x="19800" y="15764"/>
                        <a:pt x="15764" y="19800"/>
                        <a:pt x="10800" y="19800"/>
                      </a:cubicBezTo>
                      <a:cubicBezTo>
                        <a:pt x="5835" y="19800"/>
                        <a:pt x="1800" y="15764"/>
                        <a:pt x="1800" y="10800"/>
                      </a:cubicBezTo>
                      <a:cubicBezTo>
                        <a:pt x="1800" y="5835"/>
                        <a:pt x="5835" y="1800"/>
                        <a:pt x="10800" y="1800"/>
                      </a:cubicBezTo>
                      <a:moveTo>
                        <a:pt x="10800" y="21599"/>
                      </a:moveTo>
                      <a:cubicBezTo>
                        <a:pt x="16756" y="21599"/>
                        <a:pt x="21600" y="16756"/>
                        <a:pt x="21600" y="10800"/>
                      </a:cubicBezTo>
                      <a:cubicBezTo>
                        <a:pt x="21600" y="4843"/>
                        <a:pt x="16756" y="0"/>
                        <a:pt x="10800" y="0"/>
                      </a:cubicBezTo>
                      <a:cubicBezTo>
                        <a:pt x="4843" y="0"/>
                        <a:pt x="0" y="4843"/>
                        <a:pt x="0" y="10800"/>
                      </a:cubicBezTo>
                      <a:cubicBezTo>
                        <a:pt x="0" y="16756"/>
                        <a:pt x="4843" y="21599"/>
                        <a:pt x="10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45" tIns="19045" rIns="19045" bIns="19045" anchor="ctr"/>
                <a:lstStyle/>
                <a:p>
                  <a:pPr algn="ctr" defTabSz="228555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40" name="AutoShape 109"/>
                <p:cNvSpPr>
                  <a:spLocks/>
                </p:cNvSpPr>
                <p:nvPr/>
              </p:nvSpPr>
              <p:spPr bwMode="auto">
                <a:xfrm>
                  <a:off x="2162719" y="4249228"/>
                  <a:ext cx="257027" cy="343093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904" y="20170"/>
                      </a:moveTo>
                      <a:cubicBezTo>
                        <a:pt x="10885" y="20184"/>
                        <a:pt x="10830" y="20215"/>
                        <a:pt x="10782" y="20237"/>
                      </a:cubicBezTo>
                      <a:cubicBezTo>
                        <a:pt x="10774" y="20218"/>
                        <a:pt x="10707" y="20178"/>
                        <a:pt x="10666" y="20147"/>
                      </a:cubicBezTo>
                      <a:cubicBezTo>
                        <a:pt x="7368" y="17300"/>
                        <a:pt x="1799" y="12497"/>
                        <a:pt x="1799" y="8101"/>
                      </a:cubicBezTo>
                      <a:cubicBezTo>
                        <a:pt x="1799" y="4378"/>
                        <a:pt x="5838" y="1350"/>
                        <a:pt x="10800" y="1350"/>
                      </a:cubicBezTo>
                      <a:cubicBezTo>
                        <a:pt x="15762" y="1350"/>
                        <a:pt x="19800" y="4378"/>
                        <a:pt x="19800" y="8101"/>
                      </a:cubicBezTo>
                      <a:cubicBezTo>
                        <a:pt x="19800" y="12497"/>
                        <a:pt x="14231" y="17300"/>
                        <a:pt x="10904" y="20170"/>
                      </a:cubicBezTo>
                      <a:moveTo>
                        <a:pt x="10800" y="0"/>
                      </a:moveTo>
                      <a:cubicBezTo>
                        <a:pt x="4844" y="0"/>
                        <a:pt x="0" y="3588"/>
                        <a:pt x="0" y="8101"/>
                      </a:cubicBezTo>
                      <a:cubicBezTo>
                        <a:pt x="0" y="12826"/>
                        <a:pt x="5400" y="17660"/>
                        <a:pt x="9337" y="21056"/>
                      </a:cubicBezTo>
                      <a:cubicBezTo>
                        <a:pt x="9352" y="21070"/>
                        <a:pt x="9984" y="21599"/>
                        <a:pt x="10766" y="21599"/>
                      </a:cubicBezTo>
                      <a:lnTo>
                        <a:pt x="10834" y="21599"/>
                      </a:lnTo>
                      <a:cubicBezTo>
                        <a:pt x="11615" y="21599"/>
                        <a:pt x="12247" y="21070"/>
                        <a:pt x="12262" y="21056"/>
                      </a:cubicBezTo>
                      <a:cubicBezTo>
                        <a:pt x="16200" y="17660"/>
                        <a:pt x="21599" y="12826"/>
                        <a:pt x="21599" y="8101"/>
                      </a:cubicBezTo>
                      <a:cubicBezTo>
                        <a:pt x="21599" y="3588"/>
                        <a:pt x="16755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45" tIns="19045" rIns="19045" bIns="19045" anchor="ctr"/>
                <a:lstStyle/>
                <a:p>
                  <a:pPr algn="ctr" defTabSz="228555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</p:grpSp>
        </p:grpSp>
        <p:grpSp>
          <p:nvGrpSpPr>
            <p:cNvPr id="107" name="Group 106"/>
            <p:cNvGrpSpPr/>
            <p:nvPr userDrawn="1"/>
          </p:nvGrpSpPr>
          <p:grpSpPr>
            <a:xfrm>
              <a:off x="2977395" y="4976236"/>
              <a:ext cx="1668630" cy="900246"/>
              <a:chOff x="3318639" y="4991030"/>
              <a:chExt cx="1668630" cy="900246"/>
            </a:xfrm>
          </p:grpSpPr>
          <p:sp>
            <p:nvSpPr>
              <p:cNvPr id="133" name="Rectangle 132"/>
              <p:cNvSpPr/>
              <p:nvPr userDrawn="1"/>
            </p:nvSpPr>
            <p:spPr>
              <a:xfrm>
                <a:off x="3563160" y="4991030"/>
                <a:ext cx="1424109" cy="900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0" tIns="34290" rIns="68580" bIns="34290" anchor="t">
                <a:spAutoFit/>
              </a:bodyPr>
              <a:lstStyle/>
              <a:p>
                <a:pPr defTabSz="685834">
                  <a:defRPr/>
                </a:pPr>
                <a:r>
                  <a:rPr lang="en-US" sz="900" b="1" kern="0">
                    <a:solidFill>
                      <a:prstClr val="white"/>
                    </a:solidFill>
                    <a:latin typeface="+mj-lt"/>
                  </a:rPr>
                  <a:t>Corporate Headquarter</a:t>
                </a:r>
                <a:br>
                  <a:rPr lang="en-US" sz="900" kern="0">
                    <a:solidFill>
                      <a:prstClr val="white"/>
                    </a:solidFill>
                    <a:latin typeface="+mj-lt"/>
                  </a:rPr>
                </a:br>
                <a:r>
                  <a:rPr lang="en-US" sz="900" kern="0">
                    <a:solidFill>
                      <a:prstClr val="white"/>
                    </a:solidFill>
                    <a:latin typeface="+mj-lt"/>
                  </a:rPr>
                  <a:t>S. No 320/1/C, </a:t>
                </a:r>
              </a:p>
              <a:p>
                <a:pPr defTabSz="685834">
                  <a:defRPr/>
                </a:pPr>
                <a:r>
                  <a:rPr lang="en-US" sz="900" kern="0" err="1">
                    <a:solidFill>
                      <a:prstClr val="white"/>
                    </a:solidFill>
                    <a:latin typeface="+mj-lt"/>
                  </a:rPr>
                  <a:t>Bavdhan</a:t>
                </a:r>
                <a:r>
                  <a:rPr lang="en-US" sz="900" kern="0">
                    <a:solidFill>
                      <a:prstClr val="white"/>
                    </a:solidFill>
                    <a:latin typeface="+mj-lt"/>
                  </a:rPr>
                  <a:t> (B)</a:t>
                </a:r>
              </a:p>
              <a:p>
                <a:pPr defTabSz="685834">
                  <a:defRPr/>
                </a:pPr>
                <a:r>
                  <a:rPr lang="en-US" sz="900" kern="0">
                    <a:solidFill>
                      <a:prstClr val="white"/>
                    </a:solidFill>
                    <a:latin typeface="+mj-lt"/>
                  </a:rPr>
                  <a:t>Tal – </a:t>
                </a:r>
                <a:r>
                  <a:rPr lang="en-US" sz="900" kern="0" err="1">
                    <a:solidFill>
                      <a:prstClr val="white"/>
                    </a:solidFill>
                    <a:latin typeface="+mj-lt"/>
                  </a:rPr>
                  <a:t>Mulshi</a:t>
                </a:r>
                <a:r>
                  <a:rPr lang="en-US" sz="900" kern="0">
                    <a:solidFill>
                      <a:prstClr val="white"/>
                    </a:solidFill>
                    <a:latin typeface="+mj-lt"/>
                  </a:rPr>
                  <a:t>,</a:t>
                </a:r>
                <a:br>
                  <a:rPr lang="en-US" sz="900" kern="0">
                    <a:solidFill>
                      <a:prstClr val="white"/>
                    </a:solidFill>
                    <a:latin typeface="+mj-lt"/>
                  </a:rPr>
                </a:br>
                <a:r>
                  <a:rPr lang="en-US" sz="900" kern="0">
                    <a:solidFill>
                      <a:prstClr val="white"/>
                    </a:solidFill>
                    <a:latin typeface="+mj-lt"/>
                  </a:rPr>
                  <a:t>Pune – 411 021,</a:t>
                </a:r>
                <a:br>
                  <a:rPr lang="en-US" sz="900" kern="0">
                    <a:solidFill>
                      <a:prstClr val="white"/>
                    </a:solidFill>
                    <a:latin typeface="+mj-lt"/>
                  </a:rPr>
                </a:br>
                <a:r>
                  <a:rPr lang="en-US" sz="900" kern="1200">
                    <a:solidFill>
                      <a:prstClr val="white"/>
                    </a:solidFill>
                    <a:latin typeface="+mn-lt"/>
                    <a:ea typeface="+mn-ea"/>
                    <a:cs typeface="Calibri" pitchFamily="34" charset="0"/>
                  </a:rPr>
                  <a:t>(P): </a:t>
                </a:r>
                <a:r>
                  <a:rPr lang="en-US" sz="900" kern="0">
                    <a:solidFill>
                      <a:prstClr val="white"/>
                    </a:solidFill>
                    <a:latin typeface="+mj-lt"/>
                  </a:rPr>
                  <a:t>+91 (20) 6654 4444</a:t>
                </a:r>
              </a:p>
            </p:txBody>
          </p:sp>
          <p:grpSp>
            <p:nvGrpSpPr>
              <p:cNvPr id="134" name="Group 133"/>
              <p:cNvGrpSpPr/>
              <p:nvPr userDrawn="1"/>
            </p:nvGrpSpPr>
            <p:grpSpPr>
              <a:xfrm>
                <a:off x="3318639" y="4991030"/>
                <a:ext cx="192476" cy="256927"/>
                <a:chOff x="2162719" y="4249228"/>
                <a:chExt cx="257027" cy="343093"/>
              </a:xfrm>
              <a:solidFill>
                <a:srgbClr val="36B6B5"/>
              </a:solidFill>
            </p:grpSpPr>
            <p:sp>
              <p:nvSpPr>
                <p:cNvPr id="135" name="AutoShape 108"/>
                <p:cNvSpPr>
                  <a:spLocks/>
                </p:cNvSpPr>
                <p:nvPr/>
              </p:nvSpPr>
              <p:spPr bwMode="auto">
                <a:xfrm>
                  <a:off x="2226536" y="4313630"/>
                  <a:ext cx="128807" cy="128807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800"/>
                      </a:moveTo>
                      <a:cubicBezTo>
                        <a:pt x="15764" y="1800"/>
                        <a:pt x="19800" y="5835"/>
                        <a:pt x="19800" y="10800"/>
                      </a:cubicBezTo>
                      <a:cubicBezTo>
                        <a:pt x="19800" y="15764"/>
                        <a:pt x="15764" y="19800"/>
                        <a:pt x="10800" y="19800"/>
                      </a:cubicBezTo>
                      <a:cubicBezTo>
                        <a:pt x="5835" y="19800"/>
                        <a:pt x="1800" y="15764"/>
                        <a:pt x="1800" y="10800"/>
                      </a:cubicBezTo>
                      <a:cubicBezTo>
                        <a:pt x="1800" y="5835"/>
                        <a:pt x="5835" y="1800"/>
                        <a:pt x="10800" y="1800"/>
                      </a:cubicBezTo>
                      <a:moveTo>
                        <a:pt x="10800" y="21599"/>
                      </a:moveTo>
                      <a:cubicBezTo>
                        <a:pt x="16756" y="21599"/>
                        <a:pt x="21600" y="16756"/>
                        <a:pt x="21600" y="10800"/>
                      </a:cubicBezTo>
                      <a:cubicBezTo>
                        <a:pt x="21600" y="4843"/>
                        <a:pt x="16756" y="0"/>
                        <a:pt x="10800" y="0"/>
                      </a:cubicBezTo>
                      <a:cubicBezTo>
                        <a:pt x="4843" y="0"/>
                        <a:pt x="0" y="4843"/>
                        <a:pt x="0" y="10800"/>
                      </a:cubicBezTo>
                      <a:cubicBezTo>
                        <a:pt x="0" y="16756"/>
                        <a:pt x="4843" y="21599"/>
                        <a:pt x="10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45" tIns="19045" rIns="19045" bIns="19045" anchor="ctr"/>
                <a:lstStyle/>
                <a:p>
                  <a:pPr algn="ctr" defTabSz="228555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36" name="AutoShape 109"/>
                <p:cNvSpPr>
                  <a:spLocks/>
                </p:cNvSpPr>
                <p:nvPr/>
              </p:nvSpPr>
              <p:spPr bwMode="auto">
                <a:xfrm>
                  <a:off x="2162719" y="4249228"/>
                  <a:ext cx="257027" cy="343093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904" y="20170"/>
                      </a:moveTo>
                      <a:cubicBezTo>
                        <a:pt x="10885" y="20184"/>
                        <a:pt x="10830" y="20215"/>
                        <a:pt x="10782" y="20237"/>
                      </a:cubicBezTo>
                      <a:cubicBezTo>
                        <a:pt x="10774" y="20218"/>
                        <a:pt x="10707" y="20178"/>
                        <a:pt x="10666" y="20147"/>
                      </a:cubicBezTo>
                      <a:cubicBezTo>
                        <a:pt x="7368" y="17300"/>
                        <a:pt x="1799" y="12497"/>
                        <a:pt x="1799" y="8101"/>
                      </a:cubicBezTo>
                      <a:cubicBezTo>
                        <a:pt x="1799" y="4378"/>
                        <a:pt x="5838" y="1350"/>
                        <a:pt x="10800" y="1350"/>
                      </a:cubicBezTo>
                      <a:cubicBezTo>
                        <a:pt x="15762" y="1350"/>
                        <a:pt x="19800" y="4378"/>
                        <a:pt x="19800" y="8101"/>
                      </a:cubicBezTo>
                      <a:cubicBezTo>
                        <a:pt x="19800" y="12497"/>
                        <a:pt x="14231" y="17300"/>
                        <a:pt x="10904" y="20170"/>
                      </a:cubicBezTo>
                      <a:moveTo>
                        <a:pt x="10800" y="0"/>
                      </a:moveTo>
                      <a:cubicBezTo>
                        <a:pt x="4844" y="0"/>
                        <a:pt x="0" y="3588"/>
                        <a:pt x="0" y="8101"/>
                      </a:cubicBezTo>
                      <a:cubicBezTo>
                        <a:pt x="0" y="12826"/>
                        <a:pt x="5400" y="17660"/>
                        <a:pt x="9337" y="21056"/>
                      </a:cubicBezTo>
                      <a:cubicBezTo>
                        <a:pt x="9352" y="21070"/>
                        <a:pt x="9984" y="21599"/>
                        <a:pt x="10766" y="21599"/>
                      </a:cubicBezTo>
                      <a:lnTo>
                        <a:pt x="10834" y="21599"/>
                      </a:lnTo>
                      <a:cubicBezTo>
                        <a:pt x="11615" y="21599"/>
                        <a:pt x="12247" y="21070"/>
                        <a:pt x="12262" y="21056"/>
                      </a:cubicBezTo>
                      <a:cubicBezTo>
                        <a:pt x="16200" y="17660"/>
                        <a:pt x="21599" y="12826"/>
                        <a:pt x="21599" y="8101"/>
                      </a:cubicBezTo>
                      <a:cubicBezTo>
                        <a:pt x="21599" y="3588"/>
                        <a:pt x="16755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45" tIns="19045" rIns="19045" bIns="19045" anchor="ctr"/>
                <a:lstStyle/>
                <a:p>
                  <a:pPr algn="ctr" defTabSz="228555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</p:grpSp>
        </p:grpSp>
        <p:grpSp>
          <p:nvGrpSpPr>
            <p:cNvPr id="108" name="Group 107"/>
            <p:cNvGrpSpPr/>
            <p:nvPr userDrawn="1"/>
          </p:nvGrpSpPr>
          <p:grpSpPr>
            <a:xfrm>
              <a:off x="4791750" y="4976236"/>
              <a:ext cx="1713836" cy="1177245"/>
              <a:chOff x="5120990" y="4991030"/>
              <a:chExt cx="1713836" cy="1177245"/>
            </a:xfrm>
          </p:grpSpPr>
          <p:sp>
            <p:nvSpPr>
              <p:cNvPr id="129" name="Rectangle 128"/>
              <p:cNvSpPr/>
              <p:nvPr userDrawn="1"/>
            </p:nvSpPr>
            <p:spPr>
              <a:xfrm>
                <a:off x="5386342" y="4991030"/>
                <a:ext cx="1448484" cy="11772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0" tIns="34290" rIns="68580" bIns="34290" anchor="t">
                <a:spAutoFit/>
              </a:bodyPr>
              <a:lstStyle/>
              <a:p>
                <a:pPr defTabSz="685834">
                  <a:defRPr/>
                </a:pPr>
                <a:r>
                  <a:rPr lang="en-US" sz="900" b="1" kern="0" err="1">
                    <a:solidFill>
                      <a:prstClr val="white"/>
                    </a:solidFill>
                    <a:latin typeface="+mj-lt"/>
                  </a:rPr>
                  <a:t>Hinjewadi</a:t>
                </a:r>
                <a:r>
                  <a:rPr lang="en-US" sz="900" b="1" kern="0">
                    <a:solidFill>
                      <a:prstClr val="white"/>
                    </a:solidFill>
                    <a:latin typeface="+mj-lt"/>
                  </a:rPr>
                  <a:t> (Pune, India)</a:t>
                </a:r>
              </a:p>
              <a:p>
                <a:pPr defTabSz="685834">
                  <a:defRPr/>
                </a:pPr>
                <a:r>
                  <a:rPr lang="en-US" sz="900" kern="0">
                    <a:solidFill>
                      <a:prstClr val="white"/>
                    </a:solidFill>
                    <a:latin typeface="+mj-lt"/>
                  </a:rPr>
                  <a:t>Mississippi Block 1.2,</a:t>
                </a:r>
              </a:p>
              <a:p>
                <a:pPr defTabSz="685834">
                  <a:defRPr/>
                </a:pPr>
                <a:r>
                  <a:rPr lang="en-US" sz="900" kern="0">
                    <a:solidFill>
                      <a:prstClr val="white"/>
                    </a:solidFill>
                    <a:latin typeface="+mj-lt"/>
                  </a:rPr>
                  <a:t>1st Floor, B wing,</a:t>
                </a:r>
              </a:p>
              <a:p>
                <a:pPr defTabSz="685834">
                  <a:defRPr/>
                </a:pPr>
                <a:r>
                  <a:rPr lang="en-US" sz="900" kern="0">
                    <a:solidFill>
                      <a:prstClr val="white"/>
                    </a:solidFill>
                    <a:latin typeface="+mj-lt"/>
                  </a:rPr>
                  <a:t>Embassy Office Tech Park, </a:t>
                </a:r>
              </a:p>
              <a:p>
                <a:pPr defTabSz="685834">
                  <a:defRPr/>
                </a:pPr>
                <a:r>
                  <a:rPr lang="en-US" sz="900" kern="0">
                    <a:solidFill>
                      <a:prstClr val="white"/>
                    </a:solidFill>
                    <a:latin typeface="+mj-lt"/>
                  </a:rPr>
                  <a:t>Plot No. PL3,</a:t>
                </a:r>
              </a:p>
              <a:p>
                <a:pPr defTabSz="685834">
                  <a:defRPr/>
                </a:pPr>
                <a:r>
                  <a:rPr lang="en-US" sz="900" kern="0">
                    <a:solidFill>
                      <a:prstClr val="white"/>
                    </a:solidFill>
                    <a:latin typeface="+mj-lt"/>
                  </a:rPr>
                  <a:t>Rajiv Gandhi IT Park,</a:t>
                </a:r>
              </a:p>
              <a:p>
                <a:pPr defTabSz="685834">
                  <a:defRPr/>
                </a:pPr>
                <a:r>
                  <a:rPr lang="en-US" sz="900" kern="0" err="1">
                    <a:solidFill>
                      <a:prstClr val="white"/>
                    </a:solidFill>
                    <a:latin typeface="+mj-lt"/>
                  </a:rPr>
                  <a:t>Hinjewadi</a:t>
                </a:r>
                <a:r>
                  <a:rPr lang="en-US" sz="900" kern="0">
                    <a:solidFill>
                      <a:prstClr val="white"/>
                    </a:solidFill>
                    <a:latin typeface="+mj-lt"/>
                  </a:rPr>
                  <a:t>, Phase 2,</a:t>
                </a:r>
              </a:p>
              <a:p>
                <a:pPr defTabSz="685834">
                  <a:defRPr/>
                </a:pPr>
                <a:r>
                  <a:rPr lang="en-US" sz="900" kern="0">
                    <a:solidFill>
                      <a:prstClr val="white"/>
                    </a:solidFill>
                    <a:latin typeface="+mj-lt"/>
                  </a:rPr>
                  <a:t>Pune - 411057</a:t>
                </a:r>
              </a:p>
            </p:txBody>
          </p:sp>
          <p:grpSp>
            <p:nvGrpSpPr>
              <p:cNvPr id="130" name="Group 129"/>
              <p:cNvGrpSpPr/>
              <p:nvPr userDrawn="1"/>
            </p:nvGrpSpPr>
            <p:grpSpPr>
              <a:xfrm>
                <a:off x="5120990" y="4991030"/>
                <a:ext cx="192476" cy="256927"/>
                <a:chOff x="2162719" y="4249228"/>
                <a:chExt cx="257027" cy="343093"/>
              </a:xfrm>
              <a:solidFill>
                <a:srgbClr val="36B6B5"/>
              </a:solidFill>
            </p:grpSpPr>
            <p:sp>
              <p:nvSpPr>
                <p:cNvPr id="131" name="AutoShape 108"/>
                <p:cNvSpPr>
                  <a:spLocks/>
                </p:cNvSpPr>
                <p:nvPr/>
              </p:nvSpPr>
              <p:spPr bwMode="auto">
                <a:xfrm>
                  <a:off x="2226536" y="4313630"/>
                  <a:ext cx="128807" cy="128807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800"/>
                      </a:moveTo>
                      <a:cubicBezTo>
                        <a:pt x="15764" y="1800"/>
                        <a:pt x="19800" y="5835"/>
                        <a:pt x="19800" y="10800"/>
                      </a:cubicBezTo>
                      <a:cubicBezTo>
                        <a:pt x="19800" y="15764"/>
                        <a:pt x="15764" y="19800"/>
                        <a:pt x="10800" y="19800"/>
                      </a:cubicBezTo>
                      <a:cubicBezTo>
                        <a:pt x="5835" y="19800"/>
                        <a:pt x="1800" y="15764"/>
                        <a:pt x="1800" y="10800"/>
                      </a:cubicBezTo>
                      <a:cubicBezTo>
                        <a:pt x="1800" y="5835"/>
                        <a:pt x="5835" y="1800"/>
                        <a:pt x="10800" y="1800"/>
                      </a:cubicBezTo>
                      <a:moveTo>
                        <a:pt x="10800" y="21599"/>
                      </a:moveTo>
                      <a:cubicBezTo>
                        <a:pt x="16756" y="21599"/>
                        <a:pt x="21600" y="16756"/>
                        <a:pt x="21600" y="10800"/>
                      </a:cubicBezTo>
                      <a:cubicBezTo>
                        <a:pt x="21600" y="4843"/>
                        <a:pt x="16756" y="0"/>
                        <a:pt x="10800" y="0"/>
                      </a:cubicBezTo>
                      <a:cubicBezTo>
                        <a:pt x="4843" y="0"/>
                        <a:pt x="0" y="4843"/>
                        <a:pt x="0" y="10800"/>
                      </a:cubicBezTo>
                      <a:cubicBezTo>
                        <a:pt x="0" y="16756"/>
                        <a:pt x="4843" y="21599"/>
                        <a:pt x="10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45" tIns="19045" rIns="19045" bIns="19045" anchor="ctr"/>
                <a:lstStyle/>
                <a:p>
                  <a:pPr algn="ctr" defTabSz="228555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32" name="AutoShape 109"/>
                <p:cNvSpPr>
                  <a:spLocks/>
                </p:cNvSpPr>
                <p:nvPr/>
              </p:nvSpPr>
              <p:spPr bwMode="auto">
                <a:xfrm>
                  <a:off x="2162719" y="4249228"/>
                  <a:ext cx="257027" cy="343093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904" y="20170"/>
                      </a:moveTo>
                      <a:cubicBezTo>
                        <a:pt x="10885" y="20184"/>
                        <a:pt x="10830" y="20215"/>
                        <a:pt x="10782" y="20237"/>
                      </a:cubicBezTo>
                      <a:cubicBezTo>
                        <a:pt x="10774" y="20218"/>
                        <a:pt x="10707" y="20178"/>
                        <a:pt x="10666" y="20147"/>
                      </a:cubicBezTo>
                      <a:cubicBezTo>
                        <a:pt x="7368" y="17300"/>
                        <a:pt x="1799" y="12497"/>
                        <a:pt x="1799" y="8101"/>
                      </a:cubicBezTo>
                      <a:cubicBezTo>
                        <a:pt x="1799" y="4378"/>
                        <a:pt x="5838" y="1350"/>
                        <a:pt x="10800" y="1350"/>
                      </a:cubicBezTo>
                      <a:cubicBezTo>
                        <a:pt x="15762" y="1350"/>
                        <a:pt x="19800" y="4378"/>
                        <a:pt x="19800" y="8101"/>
                      </a:cubicBezTo>
                      <a:cubicBezTo>
                        <a:pt x="19800" y="12497"/>
                        <a:pt x="14231" y="17300"/>
                        <a:pt x="10904" y="20170"/>
                      </a:cubicBezTo>
                      <a:moveTo>
                        <a:pt x="10800" y="0"/>
                      </a:moveTo>
                      <a:cubicBezTo>
                        <a:pt x="4844" y="0"/>
                        <a:pt x="0" y="3588"/>
                        <a:pt x="0" y="8101"/>
                      </a:cubicBezTo>
                      <a:cubicBezTo>
                        <a:pt x="0" y="12826"/>
                        <a:pt x="5400" y="17660"/>
                        <a:pt x="9337" y="21056"/>
                      </a:cubicBezTo>
                      <a:cubicBezTo>
                        <a:pt x="9352" y="21070"/>
                        <a:pt x="9984" y="21599"/>
                        <a:pt x="10766" y="21599"/>
                      </a:cubicBezTo>
                      <a:lnTo>
                        <a:pt x="10834" y="21599"/>
                      </a:lnTo>
                      <a:cubicBezTo>
                        <a:pt x="11615" y="21599"/>
                        <a:pt x="12247" y="21070"/>
                        <a:pt x="12262" y="21056"/>
                      </a:cubicBezTo>
                      <a:cubicBezTo>
                        <a:pt x="16200" y="17660"/>
                        <a:pt x="21599" y="12826"/>
                        <a:pt x="21599" y="8101"/>
                      </a:cubicBezTo>
                      <a:cubicBezTo>
                        <a:pt x="21599" y="3588"/>
                        <a:pt x="16755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45" tIns="19045" rIns="19045" bIns="19045" anchor="ctr"/>
                <a:lstStyle/>
                <a:p>
                  <a:pPr algn="ctr" defTabSz="228555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</p:grpSp>
        </p:grpSp>
        <p:grpSp>
          <p:nvGrpSpPr>
            <p:cNvPr id="109" name="Group 108"/>
            <p:cNvGrpSpPr/>
            <p:nvPr userDrawn="1"/>
          </p:nvGrpSpPr>
          <p:grpSpPr>
            <a:xfrm>
              <a:off x="6651311" y="4976236"/>
              <a:ext cx="1791754" cy="1177245"/>
              <a:chOff x="6831404" y="4991030"/>
              <a:chExt cx="1791754" cy="1177245"/>
            </a:xfrm>
          </p:grpSpPr>
          <p:sp>
            <p:nvSpPr>
              <p:cNvPr id="125" name="Rectangle 124"/>
              <p:cNvSpPr/>
              <p:nvPr userDrawn="1"/>
            </p:nvSpPr>
            <p:spPr>
              <a:xfrm>
                <a:off x="7103616" y="4991030"/>
                <a:ext cx="1519542" cy="11772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0" tIns="34290" rIns="68580" bIns="34290" anchor="t">
                <a:spAutoFit/>
              </a:bodyPr>
              <a:lstStyle/>
              <a:p>
                <a:pPr defTabSz="685834">
                  <a:defRPr/>
                </a:pPr>
                <a:r>
                  <a:rPr lang="en-US" sz="900" b="1" kern="0">
                    <a:solidFill>
                      <a:prstClr val="white"/>
                    </a:solidFill>
                    <a:latin typeface="+mj-lt"/>
                  </a:rPr>
                  <a:t>Bengaluru (India)</a:t>
                </a:r>
              </a:p>
              <a:p>
                <a:pPr defTabSz="685834">
                  <a:defRPr/>
                </a:pPr>
                <a:r>
                  <a:rPr lang="en-US" sz="900" kern="0">
                    <a:solidFill>
                      <a:prstClr val="white"/>
                    </a:solidFill>
                    <a:latin typeface="+mj-lt"/>
                  </a:rPr>
                  <a:t>Calsoft </a:t>
                </a:r>
                <a:r>
                  <a:rPr lang="en-US" sz="900" kern="0" err="1">
                    <a:solidFill>
                      <a:prstClr val="white"/>
                    </a:solidFill>
                    <a:latin typeface="+mj-lt"/>
                  </a:rPr>
                  <a:t>Pvt</a:t>
                </a:r>
                <a:r>
                  <a:rPr lang="en-US" sz="900" kern="0">
                    <a:solidFill>
                      <a:prstClr val="white"/>
                    </a:solidFill>
                    <a:latin typeface="+mj-lt"/>
                  </a:rPr>
                  <a:t> Ltd,</a:t>
                </a:r>
              </a:p>
              <a:p>
                <a:pPr defTabSz="685834">
                  <a:defRPr/>
                </a:pPr>
                <a:r>
                  <a:rPr lang="en-US" sz="900" kern="0" err="1">
                    <a:solidFill>
                      <a:prstClr val="white"/>
                    </a:solidFill>
                    <a:latin typeface="+mj-lt"/>
                  </a:rPr>
                  <a:t>Mindcomp</a:t>
                </a:r>
                <a:r>
                  <a:rPr lang="en-US" sz="900" kern="0">
                    <a:solidFill>
                      <a:prstClr val="white"/>
                    </a:solidFill>
                    <a:latin typeface="+mj-lt"/>
                  </a:rPr>
                  <a:t> Tech Park,</a:t>
                </a:r>
              </a:p>
              <a:p>
                <a:pPr defTabSz="685834">
                  <a:defRPr/>
                </a:pPr>
                <a:r>
                  <a:rPr lang="en-US" sz="900" kern="0">
                    <a:solidFill>
                      <a:prstClr val="white"/>
                    </a:solidFill>
                    <a:latin typeface="+mj-lt"/>
                  </a:rPr>
                  <a:t>1st Floor, A Wing Export Promotion Industrial Park 3, 149, Whitefield, </a:t>
                </a:r>
                <a:r>
                  <a:rPr lang="en-US" sz="900" kern="0" err="1">
                    <a:solidFill>
                      <a:prstClr val="white"/>
                    </a:solidFill>
                    <a:latin typeface="+mj-lt"/>
                  </a:rPr>
                  <a:t>Basavanna</a:t>
                </a:r>
                <a:r>
                  <a:rPr lang="en-US" sz="900" kern="0">
                    <a:solidFill>
                      <a:prstClr val="white"/>
                    </a:solidFill>
                    <a:latin typeface="+mj-lt"/>
                  </a:rPr>
                  <a:t> Nagar, Bengaluru, </a:t>
                </a:r>
              </a:p>
              <a:p>
                <a:pPr defTabSz="685834">
                  <a:defRPr/>
                </a:pPr>
                <a:r>
                  <a:rPr lang="en-US" sz="900" kern="0">
                    <a:solidFill>
                      <a:prstClr val="white"/>
                    </a:solidFill>
                    <a:latin typeface="+mj-lt"/>
                  </a:rPr>
                  <a:t>Karnataka - 560048</a:t>
                </a:r>
              </a:p>
            </p:txBody>
          </p:sp>
          <p:grpSp>
            <p:nvGrpSpPr>
              <p:cNvPr id="126" name="Group 125"/>
              <p:cNvGrpSpPr/>
              <p:nvPr userDrawn="1"/>
            </p:nvGrpSpPr>
            <p:grpSpPr>
              <a:xfrm>
                <a:off x="6831404" y="4991030"/>
                <a:ext cx="192476" cy="256927"/>
                <a:chOff x="2162719" y="4249228"/>
                <a:chExt cx="257027" cy="343093"/>
              </a:xfrm>
              <a:solidFill>
                <a:srgbClr val="36B6B5"/>
              </a:solidFill>
            </p:grpSpPr>
            <p:sp>
              <p:nvSpPr>
                <p:cNvPr id="127" name="AutoShape 108"/>
                <p:cNvSpPr>
                  <a:spLocks/>
                </p:cNvSpPr>
                <p:nvPr/>
              </p:nvSpPr>
              <p:spPr bwMode="auto">
                <a:xfrm>
                  <a:off x="2226536" y="4313630"/>
                  <a:ext cx="128807" cy="128807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800"/>
                      </a:moveTo>
                      <a:cubicBezTo>
                        <a:pt x="15764" y="1800"/>
                        <a:pt x="19800" y="5835"/>
                        <a:pt x="19800" y="10800"/>
                      </a:cubicBezTo>
                      <a:cubicBezTo>
                        <a:pt x="19800" y="15764"/>
                        <a:pt x="15764" y="19800"/>
                        <a:pt x="10800" y="19800"/>
                      </a:cubicBezTo>
                      <a:cubicBezTo>
                        <a:pt x="5835" y="19800"/>
                        <a:pt x="1800" y="15764"/>
                        <a:pt x="1800" y="10800"/>
                      </a:cubicBezTo>
                      <a:cubicBezTo>
                        <a:pt x="1800" y="5835"/>
                        <a:pt x="5835" y="1800"/>
                        <a:pt x="10800" y="1800"/>
                      </a:cubicBezTo>
                      <a:moveTo>
                        <a:pt x="10800" y="21599"/>
                      </a:moveTo>
                      <a:cubicBezTo>
                        <a:pt x="16756" y="21599"/>
                        <a:pt x="21600" y="16756"/>
                        <a:pt x="21600" y="10800"/>
                      </a:cubicBezTo>
                      <a:cubicBezTo>
                        <a:pt x="21600" y="4843"/>
                        <a:pt x="16756" y="0"/>
                        <a:pt x="10800" y="0"/>
                      </a:cubicBezTo>
                      <a:cubicBezTo>
                        <a:pt x="4843" y="0"/>
                        <a:pt x="0" y="4843"/>
                        <a:pt x="0" y="10800"/>
                      </a:cubicBezTo>
                      <a:cubicBezTo>
                        <a:pt x="0" y="16756"/>
                        <a:pt x="4843" y="21599"/>
                        <a:pt x="10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45" tIns="19045" rIns="19045" bIns="19045" anchor="ctr"/>
                <a:lstStyle/>
                <a:p>
                  <a:pPr algn="ctr" defTabSz="228555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28" name="AutoShape 109"/>
                <p:cNvSpPr>
                  <a:spLocks/>
                </p:cNvSpPr>
                <p:nvPr/>
              </p:nvSpPr>
              <p:spPr bwMode="auto">
                <a:xfrm>
                  <a:off x="2162719" y="4249228"/>
                  <a:ext cx="257027" cy="343093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904" y="20170"/>
                      </a:moveTo>
                      <a:cubicBezTo>
                        <a:pt x="10885" y="20184"/>
                        <a:pt x="10830" y="20215"/>
                        <a:pt x="10782" y="20237"/>
                      </a:cubicBezTo>
                      <a:cubicBezTo>
                        <a:pt x="10774" y="20218"/>
                        <a:pt x="10707" y="20178"/>
                        <a:pt x="10666" y="20147"/>
                      </a:cubicBezTo>
                      <a:cubicBezTo>
                        <a:pt x="7368" y="17300"/>
                        <a:pt x="1799" y="12497"/>
                        <a:pt x="1799" y="8101"/>
                      </a:cubicBezTo>
                      <a:cubicBezTo>
                        <a:pt x="1799" y="4378"/>
                        <a:pt x="5838" y="1350"/>
                        <a:pt x="10800" y="1350"/>
                      </a:cubicBezTo>
                      <a:cubicBezTo>
                        <a:pt x="15762" y="1350"/>
                        <a:pt x="19800" y="4378"/>
                        <a:pt x="19800" y="8101"/>
                      </a:cubicBezTo>
                      <a:cubicBezTo>
                        <a:pt x="19800" y="12497"/>
                        <a:pt x="14231" y="17300"/>
                        <a:pt x="10904" y="20170"/>
                      </a:cubicBezTo>
                      <a:moveTo>
                        <a:pt x="10800" y="0"/>
                      </a:moveTo>
                      <a:cubicBezTo>
                        <a:pt x="4844" y="0"/>
                        <a:pt x="0" y="3588"/>
                        <a:pt x="0" y="8101"/>
                      </a:cubicBezTo>
                      <a:cubicBezTo>
                        <a:pt x="0" y="12826"/>
                        <a:pt x="5400" y="17660"/>
                        <a:pt x="9337" y="21056"/>
                      </a:cubicBezTo>
                      <a:cubicBezTo>
                        <a:pt x="9352" y="21070"/>
                        <a:pt x="9984" y="21599"/>
                        <a:pt x="10766" y="21599"/>
                      </a:cubicBezTo>
                      <a:lnTo>
                        <a:pt x="10834" y="21599"/>
                      </a:lnTo>
                      <a:cubicBezTo>
                        <a:pt x="11615" y="21599"/>
                        <a:pt x="12247" y="21070"/>
                        <a:pt x="12262" y="21056"/>
                      </a:cubicBezTo>
                      <a:cubicBezTo>
                        <a:pt x="16200" y="17660"/>
                        <a:pt x="21599" y="12826"/>
                        <a:pt x="21599" y="8101"/>
                      </a:cubicBezTo>
                      <a:cubicBezTo>
                        <a:pt x="21599" y="3588"/>
                        <a:pt x="16755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45" tIns="19045" rIns="19045" bIns="19045" anchor="ctr"/>
                <a:lstStyle/>
                <a:p>
                  <a:pPr algn="ctr" defTabSz="228555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</p:grpSp>
        </p:grpSp>
        <p:grpSp>
          <p:nvGrpSpPr>
            <p:cNvPr id="110" name="Group 109"/>
            <p:cNvGrpSpPr/>
            <p:nvPr userDrawn="1"/>
          </p:nvGrpSpPr>
          <p:grpSpPr>
            <a:xfrm>
              <a:off x="8588790" y="4976236"/>
              <a:ext cx="1504207" cy="1038746"/>
              <a:chOff x="8594099" y="4991030"/>
              <a:chExt cx="1504207" cy="1038746"/>
            </a:xfrm>
          </p:grpSpPr>
          <p:sp>
            <p:nvSpPr>
              <p:cNvPr id="121" name="Rectangle 120"/>
              <p:cNvSpPr/>
              <p:nvPr userDrawn="1"/>
            </p:nvSpPr>
            <p:spPr>
              <a:xfrm>
                <a:off x="8866309" y="4991030"/>
                <a:ext cx="1231997" cy="10387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0" tIns="34290" rIns="68580" bIns="34290" anchor="t">
                <a:spAutoFit/>
              </a:bodyPr>
              <a:lstStyle/>
              <a:p>
                <a:pPr defTabSz="685834">
                  <a:defRPr/>
                </a:pPr>
                <a:r>
                  <a:rPr lang="en-US" sz="900" b="1" kern="0">
                    <a:solidFill>
                      <a:prstClr val="white"/>
                    </a:solidFill>
                    <a:latin typeface="+mj-lt"/>
                  </a:rPr>
                  <a:t>Kolkata (India)</a:t>
                </a:r>
              </a:p>
              <a:p>
                <a:pPr defTabSz="685834">
                  <a:defRPr/>
                </a:pPr>
                <a:r>
                  <a:rPr lang="en-US" sz="900" kern="0">
                    <a:solidFill>
                      <a:prstClr val="white"/>
                    </a:solidFill>
                    <a:latin typeface="+mj-lt"/>
                  </a:rPr>
                  <a:t>Calsoft </a:t>
                </a:r>
                <a:r>
                  <a:rPr lang="en-US" sz="900" kern="0" err="1">
                    <a:solidFill>
                      <a:prstClr val="white"/>
                    </a:solidFill>
                    <a:latin typeface="+mj-lt"/>
                  </a:rPr>
                  <a:t>Inc</a:t>
                </a:r>
                <a:r>
                  <a:rPr lang="en-US" sz="900" kern="0">
                    <a:solidFill>
                      <a:prstClr val="white"/>
                    </a:solidFill>
                    <a:latin typeface="+mj-lt"/>
                  </a:rPr>
                  <a:t>,</a:t>
                </a:r>
              </a:p>
              <a:p>
                <a:pPr defTabSz="685834">
                  <a:defRPr/>
                </a:pPr>
                <a:r>
                  <a:rPr lang="en-US" sz="900" kern="0" err="1">
                    <a:solidFill>
                      <a:prstClr val="white"/>
                    </a:solidFill>
                    <a:latin typeface="+mj-lt"/>
                  </a:rPr>
                  <a:t>EcoCentre</a:t>
                </a:r>
                <a:r>
                  <a:rPr lang="en-US" sz="900" kern="0">
                    <a:solidFill>
                      <a:prstClr val="white"/>
                    </a:solidFill>
                    <a:latin typeface="+mj-lt"/>
                  </a:rPr>
                  <a:t> </a:t>
                </a:r>
                <a:r>
                  <a:rPr lang="en-US" sz="900" kern="0" err="1">
                    <a:solidFill>
                      <a:prstClr val="white"/>
                    </a:solidFill>
                    <a:latin typeface="+mj-lt"/>
                  </a:rPr>
                  <a:t>Ambuja</a:t>
                </a:r>
                <a:endParaRPr lang="en-US" sz="900" kern="0">
                  <a:solidFill>
                    <a:prstClr val="white"/>
                  </a:solidFill>
                  <a:latin typeface="+mj-lt"/>
                </a:endParaRPr>
              </a:p>
              <a:p>
                <a:pPr defTabSz="685834">
                  <a:defRPr/>
                </a:pPr>
                <a:r>
                  <a:rPr lang="en-US" sz="900" kern="0" err="1">
                    <a:solidFill>
                      <a:prstClr val="white"/>
                    </a:solidFill>
                    <a:latin typeface="+mj-lt"/>
                  </a:rPr>
                  <a:t>Neotia</a:t>
                </a:r>
                <a:r>
                  <a:rPr lang="en-US" sz="900" kern="0">
                    <a:solidFill>
                      <a:prstClr val="white"/>
                    </a:solidFill>
                    <a:latin typeface="+mj-lt"/>
                  </a:rPr>
                  <a:t> 4, Street Number 13, EM Block, Sector V, </a:t>
                </a:r>
                <a:r>
                  <a:rPr lang="en-US" sz="900" kern="0" err="1">
                    <a:solidFill>
                      <a:prstClr val="white"/>
                    </a:solidFill>
                    <a:latin typeface="+mj-lt"/>
                  </a:rPr>
                  <a:t>Bidhannagar</a:t>
                </a:r>
                <a:r>
                  <a:rPr lang="en-US" sz="900" kern="0">
                    <a:solidFill>
                      <a:prstClr val="white"/>
                    </a:solidFill>
                    <a:latin typeface="+mj-lt"/>
                  </a:rPr>
                  <a:t>, </a:t>
                </a:r>
              </a:p>
              <a:p>
                <a:pPr defTabSz="685834">
                  <a:defRPr/>
                </a:pPr>
                <a:r>
                  <a:rPr lang="en-US" sz="900" kern="0">
                    <a:solidFill>
                      <a:prstClr val="white"/>
                    </a:solidFill>
                    <a:latin typeface="+mj-lt"/>
                  </a:rPr>
                  <a:t>West Bengal - 700091</a:t>
                </a:r>
              </a:p>
            </p:txBody>
          </p:sp>
          <p:grpSp>
            <p:nvGrpSpPr>
              <p:cNvPr id="122" name="Group 121"/>
              <p:cNvGrpSpPr/>
              <p:nvPr userDrawn="1"/>
            </p:nvGrpSpPr>
            <p:grpSpPr>
              <a:xfrm>
                <a:off x="8594099" y="4991030"/>
                <a:ext cx="192476" cy="256927"/>
                <a:chOff x="2162719" y="4249228"/>
                <a:chExt cx="257027" cy="343093"/>
              </a:xfrm>
              <a:solidFill>
                <a:srgbClr val="36B6B5"/>
              </a:solidFill>
            </p:grpSpPr>
            <p:sp>
              <p:nvSpPr>
                <p:cNvPr id="123" name="AutoShape 108"/>
                <p:cNvSpPr>
                  <a:spLocks/>
                </p:cNvSpPr>
                <p:nvPr/>
              </p:nvSpPr>
              <p:spPr bwMode="auto">
                <a:xfrm>
                  <a:off x="2226536" y="4313630"/>
                  <a:ext cx="128807" cy="128807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800"/>
                      </a:moveTo>
                      <a:cubicBezTo>
                        <a:pt x="15764" y="1800"/>
                        <a:pt x="19800" y="5835"/>
                        <a:pt x="19800" y="10800"/>
                      </a:cubicBezTo>
                      <a:cubicBezTo>
                        <a:pt x="19800" y="15764"/>
                        <a:pt x="15764" y="19800"/>
                        <a:pt x="10800" y="19800"/>
                      </a:cubicBezTo>
                      <a:cubicBezTo>
                        <a:pt x="5835" y="19800"/>
                        <a:pt x="1800" y="15764"/>
                        <a:pt x="1800" y="10800"/>
                      </a:cubicBezTo>
                      <a:cubicBezTo>
                        <a:pt x="1800" y="5835"/>
                        <a:pt x="5835" y="1800"/>
                        <a:pt x="10800" y="1800"/>
                      </a:cubicBezTo>
                      <a:moveTo>
                        <a:pt x="10800" y="21599"/>
                      </a:moveTo>
                      <a:cubicBezTo>
                        <a:pt x="16756" y="21599"/>
                        <a:pt x="21600" y="16756"/>
                        <a:pt x="21600" y="10800"/>
                      </a:cubicBezTo>
                      <a:cubicBezTo>
                        <a:pt x="21600" y="4843"/>
                        <a:pt x="16756" y="0"/>
                        <a:pt x="10800" y="0"/>
                      </a:cubicBezTo>
                      <a:cubicBezTo>
                        <a:pt x="4843" y="0"/>
                        <a:pt x="0" y="4843"/>
                        <a:pt x="0" y="10800"/>
                      </a:cubicBezTo>
                      <a:cubicBezTo>
                        <a:pt x="0" y="16756"/>
                        <a:pt x="4843" y="21599"/>
                        <a:pt x="10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45" tIns="19045" rIns="19045" bIns="19045" anchor="ctr"/>
                <a:lstStyle/>
                <a:p>
                  <a:pPr algn="ctr" defTabSz="228555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24" name="AutoShape 109"/>
                <p:cNvSpPr>
                  <a:spLocks/>
                </p:cNvSpPr>
                <p:nvPr/>
              </p:nvSpPr>
              <p:spPr bwMode="auto">
                <a:xfrm>
                  <a:off x="2162719" y="4249228"/>
                  <a:ext cx="257027" cy="343093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904" y="20170"/>
                      </a:moveTo>
                      <a:cubicBezTo>
                        <a:pt x="10885" y="20184"/>
                        <a:pt x="10830" y="20215"/>
                        <a:pt x="10782" y="20237"/>
                      </a:cubicBezTo>
                      <a:cubicBezTo>
                        <a:pt x="10774" y="20218"/>
                        <a:pt x="10707" y="20178"/>
                        <a:pt x="10666" y="20147"/>
                      </a:cubicBezTo>
                      <a:cubicBezTo>
                        <a:pt x="7368" y="17300"/>
                        <a:pt x="1799" y="12497"/>
                        <a:pt x="1799" y="8101"/>
                      </a:cubicBezTo>
                      <a:cubicBezTo>
                        <a:pt x="1799" y="4378"/>
                        <a:pt x="5838" y="1350"/>
                        <a:pt x="10800" y="1350"/>
                      </a:cubicBezTo>
                      <a:cubicBezTo>
                        <a:pt x="15762" y="1350"/>
                        <a:pt x="19800" y="4378"/>
                        <a:pt x="19800" y="8101"/>
                      </a:cubicBezTo>
                      <a:cubicBezTo>
                        <a:pt x="19800" y="12497"/>
                        <a:pt x="14231" y="17300"/>
                        <a:pt x="10904" y="20170"/>
                      </a:cubicBezTo>
                      <a:moveTo>
                        <a:pt x="10800" y="0"/>
                      </a:moveTo>
                      <a:cubicBezTo>
                        <a:pt x="4844" y="0"/>
                        <a:pt x="0" y="3588"/>
                        <a:pt x="0" y="8101"/>
                      </a:cubicBezTo>
                      <a:cubicBezTo>
                        <a:pt x="0" y="12826"/>
                        <a:pt x="5400" y="17660"/>
                        <a:pt x="9337" y="21056"/>
                      </a:cubicBezTo>
                      <a:cubicBezTo>
                        <a:pt x="9352" y="21070"/>
                        <a:pt x="9984" y="21599"/>
                        <a:pt x="10766" y="21599"/>
                      </a:cubicBezTo>
                      <a:lnTo>
                        <a:pt x="10834" y="21599"/>
                      </a:lnTo>
                      <a:cubicBezTo>
                        <a:pt x="11615" y="21599"/>
                        <a:pt x="12247" y="21070"/>
                        <a:pt x="12262" y="21056"/>
                      </a:cubicBezTo>
                      <a:cubicBezTo>
                        <a:pt x="16200" y="17660"/>
                        <a:pt x="21599" y="12826"/>
                        <a:pt x="21599" y="8101"/>
                      </a:cubicBezTo>
                      <a:cubicBezTo>
                        <a:pt x="21599" y="3588"/>
                        <a:pt x="16755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45" tIns="19045" rIns="19045" bIns="19045" anchor="ctr"/>
                <a:lstStyle/>
                <a:p>
                  <a:pPr algn="ctr" defTabSz="228555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</p:grpSp>
        </p:grpSp>
        <p:grpSp>
          <p:nvGrpSpPr>
            <p:cNvPr id="111" name="Group 110"/>
            <p:cNvGrpSpPr/>
            <p:nvPr userDrawn="1"/>
          </p:nvGrpSpPr>
          <p:grpSpPr>
            <a:xfrm>
              <a:off x="10238724" y="4976236"/>
              <a:ext cx="1494364" cy="1038746"/>
              <a:chOff x="10238724" y="4991030"/>
              <a:chExt cx="1494364" cy="1038746"/>
            </a:xfrm>
          </p:grpSpPr>
          <p:sp>
            <p:nvSpPr>
              <p:cNvPr id="117" name="Rectangle 116"/>
              <p:cNvSpPr/>
              <p:nvPr userDrawn="1"/>
            </p:nvSpPr>
            <p:spPr>
              <a:xfrm>
                <a:off x="10510936" y="4991030"/>
                <a:ext cx="1222152" cy="10387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0" tIns="34290" rIns="68580" bIns="34290" anchor="t">
                <a:spAutoFit/>
              </a:bodyPr>
              <a:lstStyle/>
              <a:p>
                <a:pPr defTabSz="685834">
                  <a:defRPr/>
                </a:pPr>
                <a:r>
                  <a:rPr lang="en-US" sz="900" b="1" kern="0">
                    <a:solidFill>
                      <a:prstClr val="white"/>
                    </a:solidFill>
                    <a:latin typeface="+mj-lt"/>
                  </a:rPr>
                  <a:t>Indore (India)</a:t>
                </a:r>
              </a:p>
              <a:p>
                <a:pPr defTabSz="685834">
                  <a:defRPr/>
                </a:pPr>
                <a:r>
                  <a:rPr lang="en-US" sz="900" kern="0">
                    <a:solidFill>
                      <a:prstClr val="white"/>
                    </a:solidFill>
                    <a:latin typeface="+mj-lt"/>
                  </a:rPr>
                  <a:t>Calsoft Inc. Brilliant Solitaire, Ground floor, Plot No. 6-A, </a:t>
                </a:r>
              </a:p>
              <a:p>
                <a:pPr defTabSz="685834">
                  <a:defRPr/>
                </a:pPr>
                <a:r>
                  <a:rPr lang="en-US" sz="900" kern="0">
                    <a:solidFill>
                      <a:prstClr val="white"/>
                    </a:solidFill>
                    <a:latin typeface="+mj-lt"/>
                  </a:rPr>
                  <a:t>Scheme No. 78-II,</a:t>
                </a:r>
              </a:p>
              <a:p>
                <a:pPr defTabSz="685834">
                  <a:defRPr/>
                </a:pPr>
                <a:r>
                  <a:rPr lang="en-US" sz="900" kern="0">
                    <a:solidFill>
                      <a:prstClr val="white"/>
                    </a:solidFill>
                    <a:latin typeface="+mj-lt"/>
                  </a:rPr>
                  <a:t>Vijay Nagar, </a:t>
                </a:r>
              </a:p>
              <a:p>
                <a:pPr defTabSz="685834">
                  <a:defRPr/>
                </a:pPr>
                <a:r>
                  <a:rPr lang="en-US" sz="900" kern="0">
                    <a:solidFill>
                      <a:prstClr val="white"/>
                    </a:solidFill>
                    <a:latin typeface="+mj-lt"/>
                  </a:rPr>
                  <a:t>Indore - 452010</a:t>
                </a:r>
              </a:p>
            </p:txBody>
          </p:sp>
          <p:grpSp>
            <p:nvGrpSpPr>
              <p:cNvPr id="118" name="Group 117"/>
              <p:cNvGrpSpPr/>
              <p:nvPr userDrawn="1"/>
            </p:nvGrpSpPr>
            <p:grpSpPr>
              <a:xfrm>
                <a:off x="10238724" y="4991030"/>
                <a:ext cx="192476" cy="256927"/>
                <a:chOff x="2162719" y="4249228"/>
                <a:chExt cx="257027" cy="343093"/>
              </a:xfrm>
              <a:solidFill>
                <a:srgbClr val="36B6B5"/>
              </a:solidFill>
            </p:grpSpPr>
            <p:sp>
              <p:nvSpPr>
                <p:cNvPr id="119" name="AutoShape 108"/>
                <p:cNvSpPr>
                  <a:spLocks/>
                </p:cNvSpPr>
                <p:nvPr/>
              </p:nvSpPr>
              <p:spPr bwMode="auto">
                <a:xfrm>
                  <a:off x="2226536" y="4313630"/>
                  <a:ext cx="128807" cy="128807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800"/>
                      </a:moveTo>
                      <a:cubicBezTo>
                        <a:pt x="15764" y="1800"/>
                        <a:pt x="19800" y="5835"/>
                        <a:pt x="19800" y="10800"/>
                      </a:cubicBezTo>
                      <a:cubicBezTo>
                        <a:pt x="19800" y="15764"/>
                        <a:pt x="15764" y="19800"/>
                        <a:pt x="10800" y="19800"/>
                      </a:cubicBezTo>
                      <a:cubicBezTo>
                        <a:pt x="5835" y="19800"/>
                        <a:pt x="1800" y="15764"/>
                        <a:pt x="1800" y="10800"/>
                      </a:cubicBezTo>
                      <a:cubicBezTo>
                        <a:pt x="1800" y="5835"/>
                        <a:pt x="5835" y="1800"/>
                        <a:pt x="10800" y="1800"/>
                      </a:cubicBezTo>
                      <a:moveTo>
                        <a:pt x="10800" y="21599"/>
                      </a:moveTo>
                      <a:cubicBezTo>
                        <a:pt x="16756" y="21599"/>
                        <a:pt x="21600" y="16756"/>
                        <a:pt x="21600" y="10800"/>
                      </a:cubicBezTo>
                      <a:cubicBezTo>
                        <a:pt x="21600" y="4843"/>
                        <a:pt x="16756" y="0"/>
                        <a:pt x="10800" y="0"/>
                      </a:cubicBezTo>
                      <a:cubicBezTo>
                        <a:pt x="4843" y="0"/>
                        <a:pt x="0" y="4843"/>
                        <a:pt x="0" y="10800"/>
                      </a:cubicBezTo>
                      <a:cubicBezTo>
                        <a:pt x="0" y="16756"/>
                        <a:pt x="4843" y="21599"/>
                        <a:pt x="10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45" tIns="19045" rIns="19045" bIns="19045" anchor="ctr"/>
                <a:lstStyle/>
                <a:p>
                  <a:pPr algn="ctr" defTabSz="228555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20" name="AutoShape 109"/>
                <p:cNvSpPr>
                  <a:spLocks/>
                </p:cNvSpPr>
                <p:nvPr/>
              </p:nvSpPr>
              <p:spPr bwMode="auto">
                <a:xfrm>
                  <a:off x="2162719" y="4249228"/>
                  <a:ext cx="257027" cy="343093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904" y="20170"/>
                      </a:moveTo>
                      <a:cubicBezTo>
                        <a:pt x="10885" y="20184"/>
                        <a:pt x="10830" y="20215"/>
                        <a:pt x="10782" y="20237"/>
                      </a:cubicBezTo>
                      <a:cubicBezTo>
                        <a:pt x="10774" y="20218"/>
                        <a:pt x="10707" y="20178"/>
                        <a:pt x="10666" y="20147"/>
                      </a:cubicBezTo>
                      <a:cubicBezTo>
                        <a:pt x="7368" y="17300"/>
                        <a:pt x="1799" y="12497"/>
                        <a:pt x="1799" y="8101"/>
                      </a:cubicBezTo>
                      <a:cubicBezTo>
                        <a:pt x="1799" y="4378"/>
                        <a:pt x="5838" y="1350"/>
                        <a:pt x="10800" y="1350"/>
                      </a:cubicBezTo>
                      <a:cubicBezTo>
                        <a:pt x="15762" y="1350"/>
                        <a:pt x="19800" y="4378"/>
                        <a:pt x="19800" y="8101"/>
                      </a:cubicBezTo>
                      <a:cubicBezTo>
                        <a:pt x="19800" y="12497"/>
                        <a:pt x="14231" y="17300"/>
                        <a:pt x="10904" y="20170"/>
                      </a:cubicBezTo>
                      <a:moveTo>
                        <a:pt x="10800" y="0"/>
                      </a:moveTo>
                      <a:cubicBezTo>
                        <a:pt x="4844" y="0"/>
                        <a:pt x="0" y="3588"/>
                        <a:pt x="0" y="8101"/>
                      </a:cubicBezTo>
                      <a:cubicBezTo>
                        <a:pt x="0" y="12826"/>
                        <a:pt x="5400" y="17660"/>
                        <a:pt x="9337" y="21056"/>
                      </a:cubicBezTo>
                      <a:cubicBezTo>
                        <a:pt x="9352" y="21070"/>
                        <a:pt x="9984" y="21599"/>
                        <a:pt x="10766" y="21599"/>
                      </a:cubicBezTo>
                      <a:lnTo>
                        <a:pt x="10834" y="21599"/>
                      </a:lnTo>
                      <a:cubicBezTo>
                        <a:pt x="11615" y="21599"/>
                        <a:pt x="12247" y="21070"/>
                        <a:pt x="12262" y="21056"/>
                      </a:cubicBezTo>
                      <a:cubicBezTo>
                        <a:pt x="16200" y="17660"/>
                        <a:pt x="21599" y="12826"/>
                        <a:pt x="21599" y="8101"/>
                      </a:cubicBezTo>
                      <a:cubicBezTo>
                        <a:pt x="21599" y="3588"/>
                        <a:pt x="16755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45" tIns="19045" rIns="19045" bIns="19045" anchor="ctr"/>
                <a:lstStyle/>
                <a:p>
                  <a:pPr algn="ctr" defTabSz="228555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</p:grpSp>
        </p:grpSp>
        <p:grpSp>
          <p:nvGrpSpPr>
            <p:cNvPr id="112" name="Group 111"/>
            <p:cNvGrpSpPr/>
            <p:nvPr userDrawn="1"/>
          </p:nvGrpSpPr>
          <p:grpSpPr>
            <a:xfrm>
              <a:off x="1576586" y="4976236"/>
              <a:ext cx="1255084" cy="761747"/>
              <a:chOff x="1647122" y="4976236"/>
              <a:chExt cx="1255084" cy="761747"/>
            </a:xfrm>
          </p:grpSpPr>
          <p:sp>
            <p:nvSpPr>
              <p:cNvPr id="113" name="Rectangle 112"/>
              <p:cNvSpPr/>
              <p:nvPr userDrawn="1"/>
            </p:nvSpPr>
            <p:spPr>
              <a:xfrm>
                <a:off x="1849950" y="4976236"/>
                <a:ext cx="1052256" cy="7617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68580" tIns="34290" rIns="68580" bIns="34290" anchor="t">
                <a:spAutoFit/>
              </a:bodyPr>
              <a:lstStyle/>
              <a:p>
                <a:pPr marL="0" marR="0" lvl="0" indent="0" algn="l" defTabSz="68555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900" b="1">
                    <a:solidFill>
                      <a:prstClr val="white"/>
                    </a:solidFill>
                    <a:latin typeface="+mj-lt"/>
                    <a:cs typeface="Calibri" pitchFamily="34" charset="0"/>
                  </a:rPr>
                  <a:t>Austin </a:t>
                </a:r>
                <a:r>
                  <a:rPr lang="en-US" sz="900" b="1" kern="1200">
                    <a:solidFill>
                      <a:prstClr val="white"/>
                    </a:solidFill>
                    <a:latin typeface="+mn-lt"/>
                    <a:ea typeface="+mn-ea"/>
                    <a:cs typeface="Calibri" pitchFamily="34" charset="0"/>
                  </a:rPr>
                  <a:t>(US)</a:t>
                </a:r>
                <a:endParaRPr lang="en-US" sz="900" b="1">
                  <a:solidFill>
                    <a:prstClr val="white"/>
                  </a:solidFill>
                  <a:latin typeface="+mj-lt"/>
                  <a:cs typeface="Calibri" pitchFamily="34" charset="0"/>
                </a:endParaRPr>
              </a:p>
              <a:p>
                <a:pPr defTabSz="685550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+mj-lt"/>
                    <a:cs typeface="Calibri" pitchFamily="34" charset="0"/>
                  </a:rPr>
                  <a:t>3800 North</a:t>
                </a:r>
              </a:p>
              <a:p>
                <a:pPr defTabSz="685550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+mj-lt"/>
                    <a:cs typeface="Calibri" pitchFamily="34" charset="0"/>
                  </a:rPr>
                  <a:t>Lamar Blvd,</a:t>
                </a:r>
              </a:p>
              <a:p>
                <a:pPr defTabSz="685550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+mj-lt"/>
                    <a:cs typeface="Calibri" pitchFamily="34" charset="0"/>
                  </a:rPr>
                  <a:t>Suite 200,</a:t>
                </a:r>
              </a:p>
              <a:p>
                <a:pPr defTabSz="685550">
                  <a:defRPr/>
                </a:pPr>
                <a:r>
                  <a:rPr lang="en-US" sz="900">
                    <a:solidFill>
                      <a:prstClr val="white"/>
                    </a:solidFill>
                    <a:latin typeface="+mj-lt"/>
                    <a:cs typeface="Calibri" pitchFamily="34" charset="0"/>
                  </a:rPr>
                  <a:t>Austin, </a:t>
                </a:r>
                <a:r>
                  <a:rPr lang="en-US" sz="900" err="1">
                    <a:solidFill>
                      <a:prstClr val="white"/>
                    </a:solidFill>
                    <a:latin typeface="+mj-lt"/>
                    <a:cs typeface="Calibri" pitchFamily="34" charset="0"/>
                  </a:rPr>
                  <a:t>Tx</a:t>
                </a:r>
                <a:r>
                  <a:rPr lang="en-US" sz="900">
                    <a:solidFill>
                      <a:prstClr val="white"/>
                    </a:solidFill>
                    <a:latin typeface="+mj-lt"/>
                    <a:cs typeface="Calibri" pitchFamily="34" charset="0"/>
                  </a:rPr>
                  <a:t> 78756</a:t>
                </a:r>
              </a:p>
            </p:txBody>
          </p:sp>
          <p:grpSp>
            <p:nvGrpSpPr>
              <p:cNvPr id="114" name="Group 113"/>
              <p:cNvGrpSpPr/>
              <p:nvPr userDrawn="1"/>
            </p:nvGrpSpPr>
            <p:grpSpPr>
              <a:xfrm>
                <a:off x="1647122" y="4976236"/>
                <a:ext cx="192476" cy="256927"/>
                <a:chOff x="2162719" y="4249228"/>
                <a:chExt cx="257027" cy="343093"/>
              </a:xfrm>
              <a:solidFill>
                <a:srgbClr val="36B6B5"/>
              </a:solidFill>
            </p:grpSpPr>
            <p:sp>
              <p:nvSpPr>
                <p:cNvPr id="115" name="AutoShape 108"/>
                <p:cNvSpPr>
                  <a:spLocks/>
                </p:cNvSpPr>
                <p:nvPr/>
              </p:nvSpPr>
              <p:spPr bwMode="auto">
                <a:xfrm>
                  <a:off x="2226536" y="4313630"/>
                  <a:ext cx="128807" cy="128807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800"/>
                      </a:moveTo>
                      <a:cubicBezTo>
                        <a:pt x="15764" y="1800"/>
                        <a:pt x="19800" y="5835"/>
                        <a:pt x="19800" y="10800"/>
                      </a:cubicBezTo>
                      <a:cubicBezTo>
                        <a:pt x="19800" y="15764"/>
                        <a:pt x="15764" y="19800"/>
                        <a:pt x="10800" y="19800"/>
                      </a:cubicBezTo>
                      <a:cubicBezTo>
                        <a:pt x="5835" y="19800"/>
                        <a:pt x="1800" y="15764"/>
                        <a:pt x="1800" y="10800"/>
                      </a:cubicBezTo>
                      <a:cubicBezTo>
                        <a:pt x="1800" y="5835"/>
                        <a:pt x="5835" y="1800"/>
                        <a:pt x="10800" y="1800"/>
                      </a:cubicBezTo>
                      <a:moveTo>
                        <a:pt x="10800" y="21599"/>
                      </a:moveTo>
                      <a:cubicBezTo>
                        <a:pt x="16756" y="21599"/>
                        <a:pt x="21600" y="16756"/>
                        <a:pt x="21600" y="10800"/>
                      </a:cubicBezTo>
                      <a:cubicBezTo>
                        <a:pt x="21600" y="4843"/>
                        <a:pt x="16756" y="0"/>
                        <a:pt x="10800" y="0"/>
                      </a:cubicBezTo>
                      <a:cubicBezTo>
                        <a:pt x="4843" y="0"/>
                        <a:pt x="0" y="4843"/>
                        <a:pt x="0" y="10800"/>
                      </a:cubicBezTo>
                      <a:cubicBezTo>
                        <a:pt x="0" y="16756"/>
                        <a:pt x="4843" y="21599"/>
                        <a:pt x="10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45" tIns="19045" rIns="19045" bIns="19045" anchor="ctr"/>
                <a:lstStyle/>
                <a:p>
                  <a:pPr algn="ctr" defTabSz="228555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16" name="AutoShape 109"/>
                <p:cNvSpPr>
                  <a:spLocks/>
                </p:cNvSpPr>
                <p:nvPr/>
              </p:nvSpPr>
              <p:spPr bwMode="auto">
                <a:xfrm>
                  <a:off x="2162719" y="4249228"/>
                  <a:ext cx="257027" cy="343093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904" y="20170"/>
                      </a:moveTo>
                      <a:cubicBezTo>
                        <a:pt x="10885" y="20184"/>
                        <a:pt x="10830" y="20215"/>
                        <a:pt x="10782" y="20237"/>
                      </a:cubicBezTo>
                      <a:cubicBezTo>
                        <a:pt x="10774" y="20218"/>
                        <a:pt x="10707" y="20178"/>
                        <a:pt x="10666" y="20147"/>
                      </a:cubicBezTo>
                      <a:cubicBezTo>
                        <a:pt x="7368" y="17300"/>
                        <a:pt x="1799" y="12497"/>
                        <a:pt x="1799" y="8101"/>
                      </a:cubicBezTo>
                      <a:cubicBezTo>
                        <a:pt x="1799" y="4378"/>
                        <a:pt x="5838" y="1350"/>
                        <a:pt x="10800" y="1350"/>
                      </a:cubicBezTo>
                      <a:cubicBezTo>
                        <a:pt x="15762" y="1350"/>
                        <a:pt x="19800" y="4378"/>
                        <a:pt x="19800" y="8101"/>
                      </a:cubicBezTo>
                      <a:cubicBezTo>
                        <a:pt x="19800" y="12497"/>
                        <a:pt x="14231" y="17300"/>
                        <a:pt x="10904" y="20170"/>
                      </a:cubicBezTo>
                      <a:moveTo>
                        <a:pt x="10800" y="0"/>
                      </a:moveTo>
                      <a:cubicBezTo>
                        <a:pt x="4844" y="0"/>
                        <a:pt x="0" y="3588"/>
                        <a:pt x="0" y="8101"/>
                      </a:cubicBezTo>
                      <a:cubicBezTo>
                        <a:pt x="0" y="12826"/>
                        <a:pt x="5400" y="17660"/>
                        <a:pt x="9337" y="21056"/>
                      </a:cubicBezTo>
                      <a:cubicBezTo>
                        <a:pt x="9352" y="21070"/>
                        <a:pt x="9984" y="21599"/>
                        <a:pt x="10766" y="21599"/>
                      </a:cubicBezTo>
                      <a:lnTo>
                        <a:pt x="10834" y="21599"/>
                      </a:lnTo>
                      <a:cubicBezTo>
                        <a:pt x="11615" y="21599"/>
                        <a:pt x="12247" y="21070"/>
                        <a:pt x="12262" y="21056"/>
                      </a:cubicBezTo>
                      <a:cubicBezTo>
                        <a:pt x="16200" y="17660"/>
                        <a:pt x="21599" y="12826"/>
                        <a:pt x="21599" y="8101"/>
                      </a:cubicBezTo>
                      <a:cubicBezTo>
                        <a:pt x="21599" y="3588"/>
                        <a:pt x="16755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45" tIns="19045" rIns="19045" bIns="19045" anchor="ctr"/>
                <a:lstStyle/>
                <a:p>
                  <a:pPr algn="ctr" defTabSz="228555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25252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page">
    <p:bg>
      <p:bgPr>
        <a:solidFill>
          <a:srgbClr val="305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2"/>
          <p:cNvGrpSpPr/>
          <p:nvPr userDrawn="1"/>
        </p:nvGrpSpPr>
        <p:grpSpPr>
          <a:xfrm>
            <a:off x="0" y="0"/>
            <a:ext cx="12192000" cy="6870819"/>
            <a:chOff x="704316" y="-17092"/>
            <a:chExt cx="24423880" cy="13741638"/>
          </a:xfrm>
        </p:grpSpPr>
        <p:pic>
          <p:nvPicPr>
            <p:cNvPr id="11" name="Picture 3"/>
            <p:cNvPicPr>
              <a:picLocks noChangeAspect="1"/>
            </p:cNvPicPr>
            <p:nvPr/>
          </p:nvPicPr>
          <p:blipFill rotWithShape="1">
            <a:blip r:embed="rId2">
              <a:alphaModFix amt="18000"/>
            </a:blip>
            <a:srcRect l="2761" t="9086" r="1464" b="10034"/>
            <a:stretch/>
          </p:blipFill>
          <p:spPr>
            <a:xfrm>
              <a:off x="704316" y="-17092"/>
              <a:ext cx="24423880" cy="13741638"/>
            </a:xfrm>
            <a:prstGeom prst="rect">
              <a:avLst/>
            </a:prstGeom>
          </p:spPr>
        </p:pic>
      </p:grpSp>
      <p:sp>
        <p:nvSpPr>
          <p:cNvPr id="12" name="AutoShape 10"/>
          <p:cNvSpPr/>
          <p:nvPr userDrawn="1"/>
        </p:nvSpPr>
        <p:spPr>
          <a:xfrm>
            <a:off x="0" y="6366617"/>
            <a:ext cx="12192000" cy="491383"/>
          </a:xfrm>
          <a:prstGeom prst="rect">
            <a:avLst/>
          </a:prstGeom>
          <a:solidFill>
            <a:srgbClr val="3EC1D5"/>
          </a:solidFill>
        </p:spPr>
      </p:sp>
      <p:sp>
        <p:nvSpPr>
          <p:cNvPr id="16" name="AutoShape 8"/>
          <p:cNvSpPr/>
          <p:nvPr userDrawn="1"/>
        </p:nvSpPr>
        <p:spPr>
          <a:xfrm>
            <a:off x="711438" y="3827175"/>
            <a:ext cx="863600" cy="127000"/>
          </a:xfrm>
          <a:prstGeom prst="rect">
            <a:avLst/>
          </a:prstGeom>
          <a:solidFill>
            <a:srgbClr val="3EC1D5"/>
          </a:solidFill>
        </p:spPr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38" y="576570"/>
            <a:ext cx="865041" cy="865041"/>
          </a:xfrm>
          <a:prstGeom prst="rect">
            <a:avLst/>
          </a:prstGeom>
        </p:spPr>
      </p:pic>
      <p:sp>
        <p:nvSpPr>
          <p:cNvPr id="18" name="Title 14"/>
          <p:cNvSpPr>
            <a:spLocks noGrp="1"/>
          </p:cNvSpPr>
          <p:nvPr>
            <p:ph type="title" hasCustomPrompt="1"/>
          </p:nvPr>
        </p:nvSpPr>
        <p:spPr>
          <a:xfrm>
            <a:off x="617432" y="4135877"/>
            <a:ext cx="10515600" cy="595325"/>
          </a:xfrm>
        </p:spPr>
        <p:txBody>
          <a:bodyPr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7431" y="6452628"/>
            <a:ext cx="5293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CALSOFT CONFIDENTIAL           ©2023 Calsoft. All Rights Reserved.</a:t>
            </a:r>
            <a:endParaRPr lang="en-IN"/>
          </a:p>
        </p:txBody>
      </p:sp>
      <p:sp>
        <p:nvSpPr>
          <p:cNvPr id="20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617432" y="4739748"/>
            <a:ext cx="10515600" cy="433388"/>
          </a:xfrm>
        </p:spPr>
        <p:txBody>
          <a:bodyPr>
            <a:normAutofit/>
          </a:bodyPr>
          <a:lstStyle>
            <a:lvl1pPr marL="0" indent="0">
              <a:buNone/>
              <a:defRPr sz="2100" b="1">
                <a:solidFill>
                  <a:srgbClr val="72D0E0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841" y="581495"/>
            <a:ext cx="1650788" cy="85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1935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258565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11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5" name="Rectangle 14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925530" y="432361"/>
            <a:ext cx="11136331" cy="198818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9598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ewPage-Title-Subtitle-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7525"/>
          </a:xfrm>
          <a:prstGeom prst="rect">
            <a:avLst/>
          </a:prstGeom>
        </p:spPr>
      </p:pic>
      <p:grpSp>
        <p:nvGrpSpPr>
          <p:cNvPr id="16" name="Group 15"/>
          <p:cNvGrpSpPr/>
          <p:nvPr userDrawn="1"/>
        </p:nvGrpSpPr>
        <p:grpSpPr>
          <a:xfrm flipH="1">
            <a:off x="5573479" y="2430435"/>
            <a:ext cx="6618521" cy="1997131"/>
            <a:chOff x="-669628" y="147863"/>
            <a:chExt cx="1498876" cy="452284"/>
          </a:xfrm>
          <a:solidFill>
            <a:srgbClr val="3EC1D5"/>
          </a:solidFill>
        </p:grpSpPr>
        <p:sp>
          <p:nvSpPr>
            <p:cNvPr id="19" name="Rectangle 18"/>
            <p:cNvSpPr/>
            <p:nvPr/>
          </p:nvSpPr>
          <p:spPr>
            <a:xfrm>
              <a:off x="-669628" y="147863"/>
              <a:ext cx="1354594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14540" y="147863"/>
              <a:ext cx="43708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785540" y="147863"/>
              <a:ext cx="43708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3" name="Title 12"/>
          <p:cNvSpPr>
            <a:spLocks noGrp="1"/>
          </p:cNvSpPr>
          <p:nvPr>
            <p:ph type="title" hasCustomPrompt="1"/>
          </p:nvPr>
        </p:nvSpPr>
        <p:spPr>
          <a:xfrm>
            <a:off x="6305006" y="2766219"/>
            <a:ext cx="5582194" cy="794277"/>
          </a:xfrm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305006" y="3560496"/>
            <a:ext cx="5582194" cy="623121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sp>
        <p:nvSpPr>
          <p:cNvPr id="25" name="Footer Placeholder 3">
            <a:extLst>
              <a:ext uri="{FF2B5EF4-FFF2-40B4-BE49-F238E27FC236}">
                <a16:creationId xmlns:a16="http://schemas.microsoft.com/office/drawing/2014/main" id="{0CC308C5-FBC7-D300-4835-8B9A00C9B950}"/>
              </a:ext>
            </a:extLst>
          </p:cNvPr>
          <p:cNvSpPr txBox="1">
            <a:spLocks/>
          </p:cNvSpPr>
          <p:nvPr userDrawn="1"/>
        </p:nvSpPr>
        <p:spPr>
          <a:xfrm>
            <a:off x="8521700" y="6570663"/>
            <a:ext cx="3670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sz="900">
                <a:solidFill>
                  <a:schemeClr val="bg2">
                    <a:lumMod val="10000"/>
                  </a:schemeClr>
                </a:solidFill>
              </a:rPr>
              <a:t>CALSOFT CONFIDENTIAL           ©2023 Calsoft.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2266621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715993"/>
            <a:ext cx="5421664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9" name="Rectangle 18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IN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IN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IN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3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499212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lang="en-US" sz="900">
                <a:solidFill>
                  <a:prstClr val="white"/>
                </a:solidFill>
              </a:rPr>
              <a:t>CALSOFT CONFIDENTIAL           ©2023 Calsoft. All Rights Reserved.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18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7525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 flipH="1">
            <a:off x="5573479" y="2430435"/>
            <a:ext cx="6618521" cy="1997131"/>
            <a:chOff x="-669628" y="147863"/>
            <a:chExt cx="1498876" cy="452284"/>
          </a:xfrm>
          <a:solidFill>
            <a:srgbClr val="3EC1D5"/>
          </a:solidFill>
        </p:grpSpPr>
        <p:sp>
          <p:nvSpPr>
            <p:cNvPr id="16" name="Rectangle 15"/>
            <p:cNvSpPr/>
            <p:nvPr/>
          </p:nvSpPr>
          <p:spPr>
            <a:xfrm>
              <a:off x="-669628" y="147863"/>
              <a:ext cx="1354594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14540" y="147863"/>
              <a:ext cx="43708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85540" y="147863"/>
              <a:ext cx="43708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6305006" y="2766219"/>
            <a:ext cx="5582194" cy="794277"/>
          </a:xfrm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305006" y="3560496"/>
            <a:ext cx="5582194" cy="623121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607873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-1" y="131853"/>
            <a:ext cx="890943" cy="452284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1" name="Rectangle 10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883591" y="0"/>
            <a:ext cx="11308410" cy="715991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j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9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43174"/>
            <a:ext cx="344805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rgbClr val="324D5E"/>
                </a:solidFill>
              </a:defRPr>
            </a:lvl1pPr>
            <a:lvl2pPr>
              <a:defRPr sz="1800">
                <a:solidFill>
                  <a:srgbClr val="324D5E"/>
                </a:solidFill>
              </a:defRPr>
            </a:lvl2pPr>
            <a:lvl3pPr>
              <a:defRPr sz="1600">
                <a:solidFill>
                  <a:srgbClr val="324D5E"/>
                </a:solidFill>
              </a:defRPr>
            </a:lvl3pPr>
            <a:lvl4pPr>
              <a:defRPr sz="1400">
                <a:solidFill>
                  <a:srgbClr val="324D5E"/>
                </a:solidFill>
              </a:defRPr>
            </a:lvl4pPr>
            <a:lvl5pPr>
              <a:defRPr sz="1400">
                <a:solidFill>
                  <a:srgbClr val="324D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13"/>
          </p:nvPr>
        </p:nvSpPr>
        <p:spPr>
          <a:xfrm>
            <a:off x="7905750" y="1643174"/>
            <a:ext cx="344805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rgbClr val="324D5E"/>
                </a:solidFill>
              </a:defRPr>
            </a:lvl1pPr>
            <a:lvl2pPr>
              <a:defRPr sz="1800">
                <a:solidFill>
                  <a:srgbClr val="324D5E"/>
                </a:solidFill>
              </a:defRPr>
            </a:lvl2pPr>
            <a:lvl3pPr>
              <a:defRPr sz="1600">
                <a:solidFill>
                  <a:srgbClr val="324D5E"/>
                </a:solidFill>
              </a:defRPr>
            </a:lvl3pPr>
            <a:lvl4pPr>
              <a:defRPr sz="1400">
                <a:solidFill>
                  <a:srgbClr val="324D5E"/>
                </a:solidFill>
              </a:defRPr>
            </a:lvl4pPr>
            <a:lvl5pPr>
              <a:defRPr sz="1400">
                <a:solidFill>
                  <a:srgbClr val="324D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half" idx="14"/>
          </p:nvPr>
        </p:nvSpPr>
        <p:spPr>
          <a:xfrm>
            <a:off x="4371975" y="1643174"/>
            <a:ext cx="344805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rgbClr val="324D5E"/>
                </a:solidFill>
              </a:defRPr>
            </a:lvl1pPr>
            <a:lvl2pPr>
              <a:defRPr sz="1800">
                <a:solidFill>
                  <a:srgbClr val="324D5E"/>
                </a:solidFill>
              </a:defRPr>
            </a:lvl2pPr>
            <a:lvl3pPr>
              <a:defRPr sz="1600">
                <a:solidFill>
                  <a:srgbClr val="324D5E"/>
                </a:solidFill>
              </a:defRPr>
            </a:lvl3pPr>
            <a:lvl4pPr>
              <a:defRPr sz="1400">
                <a:solidFill>
                  <a:srgbClr val="324D5E"/>
                </a:solidFill>
              </a:defRPr>
            </a:lvl4pPr>
            <a:lvl5pPr>
              <a:defRPr sz="1400">
                <a:solidFill>
                  <a:srgbClr val="324D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8273952" y="6633340"/>
            <a:ext cx="23073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©2023 Calsoft. All Rights Reserved.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1FFA86-6FFB-D90F-4A5E-D571EFD4AC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24544" y="-10776"/>
            <a:ext cx="4367455" cy="51108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3293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3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20420" cy="267329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7" name="Rectangle 16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925530" y="432360"/>
            <a:ext cx="11120420" cy="215003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9317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S-Title-Subtitle-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5291524" y="715992"/>
            <a:ext cx="6900475" cy="2890237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noProof="0"/>
          </a:p>
        </p:txBody>
      </p:sp>
      <p:sp>
        <p:nvSpPr>
          <p:cNvPr id="19" name="Rectangle 1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 userDrawn="1"/>
        </p:nvSpPr>
        <p:spPr>
          <a:xfrm>
            <a:off x="0" y="715993"/>
            <a:ext cx="5421664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7" name="Rectangle 26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16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499326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958429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S-Title-Only-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5421664" y="4887589"/>
            <a:ext cx="6770336" cy="1970411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 userDrawn="1"/>
        </p:nvSpPr>
        <p:spPr>
          <a:xfrm>
            <a:off x="0" y="715993"/>
            <a:ext cx="5421664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712976" y="875970"/>
            <a:ext cx="6222775" cy="377695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24D5E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7" name="Rectangle 26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33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010221" cy="499326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994361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-1" y="131853"/>
            <a:ext cx="890943" cy="452284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1" name="Rectangle 10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Rectangle 13"/>
          <p:cNvSpPr/>
          <p:nvPr userDrawn="1"/>
        </p:nvSpPr>
        <p:spPr>
          <a:xfrm>
            <a:off x="0" y="715992"/>
            <a:ext cx="4891177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891177" y="715992"/>
            <a:ext cx="3705891" cy="5926346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883591" y="0"/>
            <a:ext cx="11156009" cy="715991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j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763000" y="1352550"/>
            <a:ext cx="3276600" cy="4648200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324D5E"/>
                </a:solidFill>
              </a:defRPr>
            </a:lvl1pPr>
          </a:lstStyle>
          <a:p>
            <a:r>
              <a:rPr lang="en-IN"/>
              <a:t>Diagram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8273952" y="6633340"/>
            <a:ext cx="23073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©2023 Calsoft. All Rights Reserved.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17614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0" y="715992"/>
            <a:ext cx="4891177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4891177" y="715992"/>
            <a:ext cx="3705891" cy="5926346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731306" y="786957"/>
            <a:ext cx="3342011" cy="5705917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24D5E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35" name="Rectangle 34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41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258565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42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925530" y="432361"/>
            <a:ext cx="11136331" cy="198818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210391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8597069" y="715992"/>
            <a:ext cx="3594932" cy="592634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0" y="715992"/>
            <a:ext cx="4891177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4891177" y="715992"/>
            <a:ext cx="3705891" cy="5926346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7" name="Rectangle 26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34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258565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35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925530" y="432361"/>
            <a:ext cx="11136331" cy="198818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025628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 userDrawn="1"/>
        </p:nvSpPr>
        <p:spPr>
          <a:xfrm>
            <a:off x="8597069" y="715992"/>
            <a:ext cx="3594932" cy="592634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Rectangle 42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"/>
              <a:ea typeface="+mn-ea"/>
              <a:cs typeface="+mn-cs"/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0" y="715992"/>
            <a:ext cx="4891177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Rectangle 44"/>
          <p:cNvSpPr/>
          <p:nvPr userDrawn="1"/>
        </p:nvSpPr>
        <p:spPr>
          <a:xfrm>
            <a:off x="4891177" y="715992"/>
            <a:ext cx="3705891" cy="5926346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6" name="Slide Number Placeholder 31"/>
          <p:cNvSpPr txBox="1">
            <a:spLocks/>
          </p:cNvSpPr>
          <p:nvPr userDrawn="1"/>
        </p:nvSpPr>
        <p:spPr>
          <a:xfrm>
            <a:off x="10550360" y="6571374"/>
            <a:ext cx="535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  <a:latin typeface="Bahnschrift"/>
              </a:rPr>
              <a:pPr/>
              <a:t>‹#›</a:t>
            </a:fld>
            <a:endParaRPr lang="en-IN">
              <a:solidFill>
                <a:prstClr val="white"/>
              </a:solidFill>
              <a:latin typeface="Bahnschrift"/>
            </a:endParaRPr>
          </a:p>
        </p:txBody>
      </p:sp>
      <p:sp>
        <p:nvSpPr>
          <p:cNvPr id="47" name="Rectangle 46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51" name="Group 50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52" name="Rectangle 51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pic>
        <p:nvPicPr>
          <p:cNvPr id="56" name="Picture 5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57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499326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150751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-1" y="131854"/>
            <a:ext cx="890943" cy="452284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1" name="Rectangle 10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Rectangle 13"/>
          <p:cNvSpPr/>
          <p:nvPr userDrawn="1"/>
        </p:nvSpPr>
        <p:spPr>
          <a:xfrm>
            <a:off x="0" y="715993"/>
            <a:ext cx="4891177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4891177" y="715992"/>
            <a:ext cx="7300823" cy="2757218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883591" y="0"/>
            <a:ext cx="11308410" cy="715992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j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781675" y="3619500"/>
            <a:ext cx="5667375" cy="287655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24D5E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6606862" y="6633340"/>
            <a:ext cx="39744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           ©2024 </a:t>
            </a:r>
            <a:r>
              <a:rPr kumimoji="0" lang="en-US" sz="9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1201147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5421664" y="4887589"/>
            <a:ext cx="6770336" cy="1970411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 userDrawn="1"/>
        </p:nvSpPr>
        <p:spPr>
          <a:xfrm>
            <a:off x="0" y="715993"/>
            <a:ext cx="5421664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712976" y="875970"/>
            <a:ext cx="6222775" cy="377695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rgbClr val="324D5E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/>
              <a:t>Diagram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9" name="Rectangle 18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0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925530" y="432360"/>
            <a:ext cx="11308410" cy="215003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sp>
        <p:nvSpPr>
          <p:cNvPr id="23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267329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24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44181" y="6571374"/>
            <a:ext cx="20121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30448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7525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 flipH="1">
            <a:off x="5573479" y="2430435"/>
            <a:ext cx="6618521" cy="1997131"/>
            <a:chOff x="-669628" y="147863"/>
            <a:chExt cx="1498876" cy="452284"/>
          </a:xfrm>
          <a:solidFill>
            <a:srgbClr val="3EC1D5"/>
          </a:solidFill>
        </p:grpSpPr>
        <p:sp>
          <p:nvSpPr>
            <p:cNvPr id="16" name="Rectangle 15"/>
            <p:cNvSpPr/>
            <p:nvPr/>
          </p:nvSpPr>
          <p:spPr>
            <a:xfrm>
              <a:off x="-669628" y="147863"/>
              <a:ext cx="1354594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14540" y="147863"/>
              <a:ext cx="43708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85540" y="147863"/>
              <a:ext cx="43708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6305006" y="2766219"/>
            <a:ext cx="5582194" cy="1417398"/>
          </a:xfrm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377182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  <a:cs typeface="Arial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-1" y="131853"/>
            <a:ext cx="890943" cy="452284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1" name="Rectangle 10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IN" kern="0">
                <a:solidFill>
                  <a:prstClr val="white"/>
                </a:solidFill>
                <a:latin typeface="Calibri" panose="020F0502020204030204"/>
                <a:cs typeface="Arial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IN" kern="0">
                <a:solidFill>
                  <a:prstClr val="white"/>
                </a:solidFill>
                <a:latin typeface="Calibri" panose="020F0502020204030204"/>
                <a:cs typeface="Arial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IN" kern="0">
                <a:solidFill>
                  <a:prstClr val="white"/>
                </a:solidFill>
                <a:latin typeface="Calibri" panose="020F0502020204030204"/>
                <a:cs typeface="Arial" pitchFamily="34" charset="0"/>
              </a:endParaRPr>
            </a:p>
          </p:txBody>
        </p:sp>
      </p:grpSp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883591" y="0"/>
            <a:ext cx="11308410" cy="715991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j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8273952" y="6633340"/>
            <a:ext cx="23073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900">
                <a:solidFill>
                  <a:prstClr val="white"/>
                </a:solidFill>
                <a:cs typeface="Arial" pitchFamily="34" charset="0"/>
              </a:rPr>
              <a:t>©2024 </a:t>
            </a:r>
            <a:r>
              <a:rPr lang="en-US" sz="900" err="1">
                <a:solidFill>
                  <a:prstClr val="white"/>
                </a:solidFill>
                <a:cs typeface="Arial" pitchFamily="34" charset="0"/>
              </a:rPr>
              <a:t>Calsoft</a:t>
            </a:r>
            <a:r>
              <a:rPr lang="en-US" sz="900">
                <a:solidFill>
                  <a:prstClr val="white"/>
                </a:solidFill>
                <a:cs typeface="Arial" pitchFamily="34" charset="0"/>
              </a:rPr>
              <a:t>. All Rights Reserved.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89693" y="1319002"/>
            <a:ext cx="11412614" cy="4675510"/>
          </a:xfrm>
        </p:spPr>
        <p:txBody>
          <a:bodyPr/>
          <a:lstStyle>
            <a:lvl1pPr>
              <a:defRPr sz="2000">
                <a:solidFill>
                  <a:srgbClr val="324D5E"/>
                </a:solidFill>
              </a:defRPr>
            </a:lvl1pPr>
            <a:lvl2pPr>
              <a:defRPr sz="1800">
                <a:solidFill>
                  <a:srgbClr val="324D5E"/>
                </a:solidFill>
              </a:defRPr>
            </a:lvl2pPr>
            <a:lvl3pPr>
              <a:defRPr sz="1600">
                <a:solidFill>
                  <a:srgbClr val="324D5E"/>
                </a:solidFill>
              </a:defRPr>
            </a:lvl3pPr>
            <a:lvl4pPr>
              <a:defRPr sz="1400">
                <a:solidFill>
                  <a:srgbClr val="324D5E"/>
                </a:solidFill>
              </a:defRPr>
            </a:lvl4pPr>
            <a:lvl5pPr>
              <a:defRPr sz="1600">
                <a:solidFill>
                  <a:srgbClr val="324D5E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  <a:p>
            <a:pPr lvl="1"/>
            <a:r>
              <a:rPr lang="en-US"/>
              <a:t>Subtitle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817931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  <a:cs typeface="Arial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-1" y="131853"/>
            <a:ext cx="890943" cy="452284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1" name="Rectangle 10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IN" kern="0">
                <a:solidFill>
                  <a:prstClr val="white"/>
                </a:solidFill>
                <a:latin typeface="Calibri" panose="020F0502020204030204"/>
                <a:cs typeface="Arial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IN" kern="0">
                <a:solidFill>
                  <a:prstClr val="white"/>
                </a:solidFill>
                <a:latin typeface="Calibri" panose="020F0502020204030204"/>
                <a:cs typeface="Arial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IN" kern="0">
                <a:solidFill>
                  <a:prstClr val="white"/>
                </a:solidFill>
                <a:latin typeface="Calibri" panose="020F0502020204030204"/>
                <a:cs typeface="Arial" pitchFamily="34" charset="0"/>
              </a:endParaRPr>
            </a:p>
          </p:txBody>
        </p:sp>
      </p:grpSp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883591" y="0"/>
            <a:ext cx="11308410" cy="715991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j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>
                <a:solidFill>
                  <a:prstClr val="white"/>
                </a:solidFill>
              </a:rPr>
              <a:pPr/>
              <a:t>‹#›</a:t>
            </a:fld>
            <a:endParaRPr lang="en-IN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 userDrawn="1"/>
        </p:nvSpPr>
        <p:spPr>
          <a:xfrm>
            <a:off x="8273952" y="6633340"/>
            <a:ext cx="23073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900">
                <a:solidFill>
                  <a:prstClr val="white"/>
                </a:solidFill>
                <a:cs typeface="Arial" pitchFamily="34" charset="0"/>
              </a:rPr>
              <a:t>©2024 </a:t>
            </a:r>
            <a:r>
              <a:rPr lang="en-US" sz="900" err="1">
                <a:solidFill>
                  <a:prstClr val="white"/>
                </a:solidFill>
                <a:cs typeface="Arial" pitchFamily="34" charset="0"/>
              </a:rPr>
              <a:t>Calsoft</a:t>
            </a:r>
            <a:r>
              <a:rPr lang="en-US" sz="900">
                <a:solidFill>
                  <a:prstClr val="white"/>
                </a:solidFill>
                <a:cs typeface="Arial" pitchFamily="34" charset="0"/>
              </a:rPr>
              <a:t>. All Rights Reserved.</a:t>
            </a:r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62" y="6584101"/>
            <a:ext cx="597798" cy="28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1487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308410" cy="267329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7" name="Rectangle 16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925530" y="432360"/>
            <a:ext cx="11308410" cy="215003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254194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S-Title-Subtitle-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5421664" y="715993"/>
            <a:ext cx="6770336" cy="2273788"/>
          </a:xfrm>
          <a:prstGeom prst="rect">
            <a:avLst/>
          </a:prstGeom>
          <a:solidFill>
            <a:srgbClr val="D9E2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noProof="0"/>
          </a:p>
        </p:txBody>
      </p:sp>
      <p:sp>
        <p:nvSpPr>
          <p:cNvPr id="19" name="Rectangle 1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 userDrawn="1"/>
        </p:nvSpPr>
        <p:spPr>
          <a:xfrm>
            <a:off x="0" y="715993"/>
            <a:ext cx="5421664" cy="6142008"/>
          </a:xfrm>
          <a:prstGeom prst="rect">
            <a:avLst/>
          </a:prstGeom>
          <a:solidFill>
            <a:srgbClr val="30598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27" name="Rectangle 26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33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258565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34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925530" y="432361"/>
            <a:ext cx="11136331" cy="198818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812867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7525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 flipH="1">
            <a:off x="5573479" y="2430435"/>
            <a:ext cx="6618521" cy="1997131"/>
            <a:chOff x="-669628" y="147863"/>
            <a:chExt cx="1498876" cy="452284"/>
          </a:xfrm>
          <a:solidFill>
            <a:srgbClr val="3EC1D5"/>
          </a:solidFill>
        </p:grpSpPr>
        <p:sp>
          <p:nvSpPr>
            <p:cNvPr id="16" name="Rectangle 15"/>
            <p:cNvSpPr/>
            <p:nvPr/>
          </p:nvSpPr>
          <p:spPr>
            <a:xfrm>
              <a:off x="-669628" y="147863"/>
              <a:ext cx="1354594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14540" y="147863"/>
              <a:ext cx="43708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85540" y="147863"/>
              <a:ext cx="43708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6305006" y="2766219"/>
            <a:ext cx="5582194" cy="1417398"/>
          </a:xfrm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347768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rgbClr val="305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/>
          <p:cNvGrpSpPr/>
          <p:nvPr userDrawn="1"/>
        </p:nvGrpSpPr>
        <p:grpSpPr>
          <a:xfrm>
            <a:off x="0" y="0"/>
            <a:ext cx="12192000" cy="6870819"/>
            <a:chOff x="704316" y="-17092"/>
            <a:chExt cx="24423880" cy="13741638"/>
          </a:xfrm>
        </p:grpSpPr>
        <p:pic>
          <p:nvPicPr>
            <p:cNvPr id="7" name="Picture 3"/>
            <p:cNvPicPr>
              <a:picLocks noChangeAspect="1"/>
            </p:cNvPicPr>
            <p:nvPr/>
          </p:nvPicPr>
          <p:blipFill rotWithShape="1">
            <a:blip r:embed="rId2">
              <a:alphaModFix amt="18000"/>
            </a:blip>
            <a:srcRect l="2761" t="9086" r="1464" b="10034"/>
            <a:stretch/>
          </p:blipFill>
          <p:spPr>
            <a:xfrm>
              <a:off x="704316" y="-17092"/>
              <a:ext cx="24423880" cy="13741638"/>
            </a:xfrm>
            <a:prstGeom prst="rect">
              <a:avLst/>
            </a:prstGeom>
          </p:spPr>
        </p:pic>
      </p:grpSp>
      <p:sp>
        <p:nvSpPr>
          <p:cNvPr id="8" name="AutoShape 10"/>
          <p:cNvSpPr/>
          <p:nvPr userDrawn="1"/>
        </p:nvSpPr>
        <p:spPr>
          <a:xfrm>
            <a:off x="0" y="6366617"/>
            <a:ext cx="12192000" cy="491383"/>
          </a:xfrm>
          <a:prstGeom prst="rect">
            <a:avLst/>
          </a:prstGeom>
          <a:solidFill>
            <a:srgbClr val="3EC1D5"/>
          </a:solidFill>
        </p:spPr>
      </p:sp>
      <p:sp>
        <p:nvSpPr>
          <p:cNvPr id="13" name="AutoShape 8"/>
          <p:cNvSpPr/>
          <p:nvPr/>
        </p:nvSpPr>
        <p:spPr>
          <a:xfrm>
            <a:off x="711438" y="3827175"/>
            <a:ext cx="863600" cy="127000"/>
          </a:xfrm>
          <a:prstGeom prst="rect">
            <a:avLst/>
          </a:prstGeom>
          <a:solidFill>
            <a:srgbClr val="3EC1D5"/>
          </a:solidFill>
        </p:spPr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38" y="576570"/>
            <a:ext cx="865041" cy="865041"/>
          </a:xfrm>
          <a:prstGeom prst="rect">
            <a:avLst/>
          </a:prstGeom>
        </p:spPr>
      </p:pic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617432" y="4135877"/>
            <a:ext cx="10515600" cy="595325"/>
          </a:xfrm>
        </p:spPr>
        <p:txBody>
          <a:bodyPr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7431" y="6452628"/>
            <a:ext cx="5293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CALSOFT CONFIDENTIAL           ©2023 Calsoft. All Rights Reserved.</a:t>
            </a:r>
            <a:endParaRPr lang="en-IN"/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617432" y="4739748"/>
            <a:ext cx="10515600" cy="433388"/>
          </a:xfrm>
        </p:spPr>
        <p:txBody>
          <a:bodyPr>
            <a:normAutofit/>
          </a:bodyPr>
          <a:lstStyle>
            <a:lvl1pPr marL="0" indent="0">
              <a:buNone/>
              <a:defRPr sz="2100" b="1">
                <a:solidFill>
                  <a:srgbClr val="72D0E0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841" y="581495"/>
            <a:ext cx="1650788" cy="85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4154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bg>
      <p:bgPr>
        <a:solidFill>
          <a:srgbClr val="305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"/>
          <p:cNvGrpSpPr/>
          <p:nvPr userDrawn="1"/>
        </p:nvGrpSpPr>
        <p:grpSpPr>
          <a:xfrm>
            <a:off x="0" y="0"/>
            <a:ext cx="12192000" cy="6870819"/>
            <a:chOff x="704316" y="-17092"/>
            <a:chExt cx="24423880" cy="13741638"/>
          </a:xfrm>
        </p:grpSpPr>
        <p:pic>
          <p:nvPicPr>
            <p:cNvPr id="7" name="Picture 3"/>
            <p:cNvPicPr>
              <a:picLocks noChangeAspect="1"/>
            </p:cNvPicPr>
            <p:nvPr/>
          </p:nvPicPr>
          <p:blipFill rotWithShape="1">
            <a:blip r:embed="rId2">
              <a:alphaModFix amt="18000"/>
            </a:blip>
            <a:srcRect l="2761" t="9086" r="1464" b="10034"/>
            <a:stretch/>
          </p:blipFill>
          <p:spPr>
            <a:xfrm>
              <a:off x="704316" y="-17092"/>
              <a:ext cx="24423880" cy="13741638"/>
            </a:xfrm>
            <a:prstGeom prst="rect">
              <a:avLst/>
            </a:prstGeom>
          </p:spPr>
        </p:pic>
      </p:grpSp>
      <p:sp>
        <p:nvSpPr>
          <p:cNvPr id="8" name="AutoShape 10"/>
          <p:cNvSpPr/>
          <p:nvPr userDrawn="1"/>
        </p:nvSpPr>
        <p:spPr>
          <a:xfrm>
            <a:off x="0" y="6366617"/>
            <a:ext cx="12192000" cy="491383"/>
          </a:xfrm>
          <a:prstGeom prst="rect">
            <a:avLst/>
          </a:prstGeom>
          <a:solidFill>
            <a:srgbClr val="3EC1D5"/>
          </a:solidFill>
        </p:spPr>
      </p:sp>
      <p:sp>
        <p:nvSpPr>
          <p:cNvPr id="13" name="AutoShape 8"/>
          <p:cNvSpPr/>
          <p:nvPr/>
        </p:nvSpPr>
        <p:spPr>
          <a:xfrm>
            <a:off x="711438" y="3827175"/>
            <a:ext cx="863600" cy="127000"/>
          </a:xfrm>
          <a:prstGeom prst="rect">
            <a:avLst/>
          </a:prstGeom>
          <a:solidFill>
            <a:srgbClr val="3EC1D5"/>
          </a:solidFill>
        </p:spPr>
      </p:sp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617432" y="4135877"/>
            <a:ext cx="10515600" cy="595325"/>
          </a:xfrm>
        </p:spPr>
        <p:txBody>
          <a:bodyPr>
            <a:normAutofit/>
          </a:bodyPr>
          <a:lstStyle>
            <a:lvl1pPr>
              <a:defRPr sz="37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7431" y="6452628"/>
            <a:ext cx="5293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CALSOFT CONFIDENTIAL           ©2023 Calsoft. All Rights Reserved.</a:t>
            </a:r>
            <a:endParaRPr lang="en-IN"/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617432" y="4739748"/>
            <a:ext cx="10515600" cy="433388"/>
          </a:xfrm>
        </p:spPr>
        <p:txBody>
          <a:bodyPr>
            <a:normAutofit/>
          </a:bodyPr>
          <a:lstStyle>
            <a:lvl1pPr marL="0" indent="0">
              <a:buNone/>
              <a:defRPr sz="2100" b="1">
                <a:solidFill>
                  <a:srgbClr val="72D0E0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</a:t>
            </a:r>
            <a:endParaRPr lang="en-IN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38" y="576570"/>
            <a:ext cx="865041" cy="86504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841" y="581495"/>
            <a:ext cx="1650788" cy="85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22243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258565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7" name="Rectangle 16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925530" y="432361"/>
            <a:ext cx="11136331" cy="198818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619974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7" name="Rectangle 16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14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499326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659487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642340"/>
            <a:ext cx="10841986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4"/>
          <p:cNvSpPr/>
          <p:nvPr userDrawn="1"/>
        </p:nvSpPr>
        <p:spPr>
          <a:xfrm>
            <a:off x="10524517" y="6642340"/>
            <a:ext cx="655607" cy="215660"/>
          </a:xfrm>
          <a:custGeom>
            <a:avLst/>
            <a:gdLst>
              <a:gd name="connsiteX0" fmla="*/ 0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0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  <a:gd name="connsiteX0" fmla="*/ 218292 w 655607"/>
              <a:gd name="connsiteY0" fmla="*/ 0 h 215660"/>
              <a:gd name="connsiteX1" fmla="*/ 655607 w 655607"/>
              <a:gd name="connsiteY1" fmla="*/ 0 h 215660"/>
              <a:gd name="connsiteX2" fmla="*/ 655607 w 655607"/>
              <a:gd name="connsiteY2" fmla="*/ 215660 h 215660"/>
              <a:gd name="connsiteX3" fmla="*/ 0 w 655607"/>
              <a:gd name="connsiteY3" fmla="*/ 215660 h 215660"/>
              <a:gd name="connsiteX4" fmla="*/ 218292 w 655607"/>
              <a:gd name="connsiteY4" fmla="*/ 0 h 21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07" h="215660">
                <a:moveTo>
                  <a:pt x="218292" y="0"/>
                </a:moveTo>
                <a:lnTo>
                  <a:pt x="655607" y="0"/>
                </a:lnTo>
                <a:lnTo>
                  <a:pt x="655607" y="215660"/>
                </a:lnTo>
                <a:lnTo>
                  <a:pt x="0" y="215660"/>
                </a:lnTo>
                <a:lnTo>
                  <a:pt x="218292" y="0"/>
                </a:lnTo>
                <a:close/>
              </a:path>
            </a:pathLst>
          </a:custGeom>
          <a:solidFill>
            <a:srgbClr val="3EC1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 userDrawn="1"/>
        </p:nvSpPr>
        <p:spPr>
          <a:xfrm>
            <a:off x="11865769" y="6642340"/>
            <a:ext cx="326231" cy="215660"/>
          </a:xfrm>
          <a:prstGeom prst="rect">
            <a:avLst/>
          </a:prstGeom>
          <a:solidFill>
            <a:srgbClr val="305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10550360" y="6571374"/>
            <a:ext cx="535758" cy="365125"/>
          </a:xfrm>
        </p:spPr>
        <p:txBody>
          <a:bodyPr/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fld id="{A4ACDCC3-4512-4810-918B-A9080BA4BE50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" y="131853"/>
            <a:ext cx="890943" cy="499326"/>
            <a:chOff x="-1" y="147863"/>
            <a:chExt cx="890943" cy="452284"/>
          </a:xfrm>
          <a:solidFill>
            <a:srgbClr val="3EC1D5"/>
          </a:solidFill>
        </p:grpSpPr>
        <p:sp>
          <p:nvSpPr>
            <p:cNvPr id="18" name="Rectangle 17"/>
            <p:cNvSpPr/>
            <p:nvPr/>
          </p:nvSpPr>
          <p:spPr>
            <a:xfrm>
              <a:off x="-1" y="147863"/>
              <a:ext cx="68496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24400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24965" y="147863"/>
              <a:ext cx="65977" cy="45228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925530" y="1108075"/>
            <a:ext cx="11050570" cy="5180013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87166" y="6571374"/>
            <a:ext cx="36691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15" y="6584101"/>
            <a:ext cx="551691" cy="285804"/>
          </a:xfrm>
          <a:prstGeom prst="rect">
            <a:avLst/>
          </a:prstGeom>
        </p:spPr>
      </p:pic>
      <p:sp>
        <p:nvSpPr>
          <p:cNvPr id="22" name="Title 19"/>
          <p:cNvSpPr>
            <a:spLocks noGrp="1"/>
          </p:cNvSpPr>
          <p:nvPr>
            <p:ph type="title" hasCustomPrompt="1"/>
          </p:nvPr>
        </p:nvSpPr>
        <p:spPr>
          <a:xfrm>
            <a:off x="925530" y="131853"/>
            <a:ext cx="11136331" cy="258565"/>
          </a:xfrm>
        </p:spPr>
        <p:txBody>
          <a:bodyPr>
            <a:noAutofit/>
          </a:bodyPr>
          <a:lstStyle>
            <a:lvl1pPr>
              <a:defRPr sz="2000" b="1">
                <a:solidFill>
                  <a:srgbClr val="305986"/>
                </a:solidFill>
                <a:latin typeface="+mn-lt"/>
              </a:defRPr>
            </a:lvl1pPr>
          </a:lstStyle>
          <a:p>
            <a:r>
              <a:rPr lang="en-US"/>
              <a:t>Title</a:t>
            </a:r>
            <a:endParaRPr lang="en-IN"/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925530" y="432361"/>
            <a:ext cx="11136331" cy="198818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2725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26" Type="http://schemas.openxmlformats.org/officeDocument/2006/relationships/slideLayout" Target="../slideLayouts/slideLayout69.xml"/><Relationship Id="rId39" Type="http://schemas.openxmlformats.org/officeDocument/2006/relationships/slideLayout" Target="../slideLayouts/slideLayout82.xml"/><Relationship Id="rId21" Type="http://schemas.openxmlformats.org/officeDocument/2006/relationships/slideLayout" Target="../slideLayouts/slideLayout64.xml"/><Relationship Id="rId34" Type="http://schemas.openxmlformats.org/officeDocument/2006/relationships/slideLayout" Target="../slideLayouts/slideLayout77.xml"/><Relationship Id="rId42" Type="http://schemas.openxmlformats.org/officeDocument/2006/relationships/slideLayout" Target="../slideLayouts/slideLayout85.xml"/><Relationship Id="rId47" Type="http://schemas.openxmlformats.org/officeDocument/2006/relationships/slideLayout" Target="../slideLayouts/slideLayout90.xml"/><Relationship Id="rId50" Type="http://schemas.openxmlformats.org/officeDocument/2006/relationships/slideLayout" Target="../slideLayouts/slideLayout93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67.xml"/><Relationship Id="rId32" Type="http://schemas.openxmlformats.org/officeDocument/2006/relationships/slideLayout" Target="../slideLayouts/slideLayout75.xml"/><Relationship Id="rId37" Type="http://schemas.openxmlformats.org/officeDocument/2006/relationships/slideLayout" Target="../slideLayouts/slideLayout80.xml"/><Relationship Id="rId40" Type="http://schemas.openxmlformats.org/officeDocument/2006/relationships/slideLayout" Target="../slideLayouts/slideLayout83.xml"/><Relationship Id="rId45" Type="http://schemas.openxmlformats.org/officeDocument/2006/relationships/slideLayout" Target="../slideLayouts/slideLayout88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6.xml"/><Relationship Id="rId28" Type="http://schemas.openxmlformats.org/officeDocument/2006/relationships/slideLayout" Target="../slideLayouts/slideLayout71.xml"/><Relationship Id="rId36" Type="http://schemas.openxmlformats.org/officeDocument/2006/relationships/slideLayout" Target="../slideLayouts/slideLayout79.xml"/><Relationship Id="rId4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31" Type="http://schemas.openxmlformats.org/officeDocument/2006/relationships/slideLayout" Target="../slideLayouts/slideLayout74.xml"/><Relationship Id="rId44" Type="http://schemas.openxmlformats.org/officeDocument/2006/relationships/slideLayout" Target="../slideLayouts/slideLayout87.xml"/><Relationship Id="rId52" Type="http://schemas.openxmlformats.org/officeDocument/2006/relationships/theme" Target="../theme/theme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70.xml"/><Relationship Id="rId30" Type="http://schemas.openxmlformats.org/officeDocument/2006/relationships/slideLayout" Target="../slideLayouts/slideLayout73.xml"/><Relationship Id="rId35" Type="http://schemas.openxmlformats.org/officeDocument/2006/relationships/slideLayout" Target="../slideLayouts/slideLayout78.xml"/><Relationship Id="rId43" Type="http://schemas.openxmlformats.org/officeDocument/2006/relationships/slideLayout" Target="../slideLayouts/slideLayout86.xml"/><Relationship Id="rId48" Type="http://schemas.openxmlformats.org/officeDocument/2006/relationships/slideLayout" Target="../slideLayouts/slideLayout91.xml"/><Relationship Id="rId8" Type="http://schemas.openxmlformats.org/officeDocument/2006/relationships/slideLayout" Target="../slideLayouts/slideLayout51.xml"/><Relationship Id="rId51" Type="http://schemas.openxmlformats.org/officeDocument/2006/relationships/slideLayout" Target="../slideLayouts/slideLayout94.xml"/><Relationship Id="rId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8.xml"/><Relationship Id="rId33" Type="http://schemas.openxmlformats.org/officeDocument/2006/relationships/slideLayout" Target="../slideLayouts/slideLayout76.xml"/><Relationship Id="rId38" Type="http://schemas.openxmlformats.org/officeDocument/2006/relationships/slideLayout" Target="../slideLayouts/slideLayout81.xml"/><Relationship Id="rId46" Type="http://schemas.openxmlformats.org/officeDocument/2006/relationships/slideLayout" Target="../slideLayouts/slideLayout89.xml"/><Relationship Id="rId20" Type="http://schemas.openxmlformats.org/officeDocument/2006/relationships/slideLayout" Target="../slideLayouts/slideLayout63.xml"/><Relationship Id="rId41" Type="http://schemas.openxmlformats.org/officeDocument/2006/relationships/slideLayout" Target="../slideLayouts/slideLayout84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slideLayout" Target="../slideLayouts/slideLayout107.xml"/><Relationship Id="rId18" Type="http://schemas.openxmlformats.org/officeDocument/2006/relationships/slideLayout" Target="../slideLayouts/slideLayout112.xml"/><Relationship Id="rId26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97.xml"/><Relationship Id="rId21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6.xml"/><Relationship Id="rId17" Type="http://schemas.openxmlformats.org/officeDocument/2006/relationships/slideLayout" Target="../slideLayouts/slideLayout111.xml"/><Relationship Id="rId25" Type="http://schemas.openxmlformats.org/officeDocument/2006/relationships/slideLayout" Target="../slideLayouts/slideLayout119.xml"/><Relationship Id="rId2" Type="http://schemas.openxmlformats.org/officeDocument/2006/relationships/slideLayout" Target="../slideLayouts/slideLayout96.xml"/><Relationship Id="rId16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2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99.xml"/><Relationship Id="rId15" Type="http://schemas.openxmlformats.org/officeDocument/2006/relationships/slideLayout" Target="../slideLayouts/slideLayout109.xml"/><Relationship Id="rId23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04.xml"/><Relationship Id="rId19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Relationship Id="rId14" Type="http://schemas.openxmlformats.org/officeDocument/2006/relationships/slideLayout" Target="../slideLayouts/slideLayout108.xml"/><Relationship Id="rId22" Type="http://schemas.openxmlformats.org/officeDocument/2006/relationships/slideLayout" Target="../slideLayouts/slideLayout116.xml"/><Relationship Id="rId27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slideLayout" Target="../slideLayouts/slideLayout133.xml"/><Relationship Id="rId18" Type="http://schemas.openxmlformats.org/officeDocument/2006/relationships/slideLayout" Target="../slideLayouts/slideLayout138.xml"/><Relationship Id="rId26" Type="http://schemas.openxmlformats.org/officeDocument/2006/relationships/slideLayout" Target="../slideLayouts/slideLayout146.xml"/><Relationship Id="rId3" Type="http://schemas.openxmlformats.org/officeDocument/2006/relationships/slideLayout" Target="../slideLayouts/slideLayout123.xml"/><Relationship Id="rId21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17" Type="http://schemas.openxmlformats.org/officeDocument/2006/relationships/slideLayout" Target="../slideLayouts/slideLayout137.xml"/><Relationship Id="rId25" Type="http://schemas.openxmlformats.org/officeDocument/2006/relationships/slideLayout" Target="../slideLayouts/slideLayout145.xml"/><Relationship Id="rId2" Type="http://schemas.openxmlformats.org/officeDocument/2006/relationships/slideLayout" Target="../slideLayouts/slideLayout122.xml"/><Relationship Id="rId16" Type="http://schemas.openxmlformats.org/officeDocument/2006/relationships/slideLayout" Target="../slideLayouts/slideLayout136.xml"/><Relationship Id="rId20" Type="http://schemas.openxmlformats.org/officeDocument/2006/relationships/slideLayout" Target="../slideLayouts/slideLayout140.xml"/><Relationship Id="rId29" Type="http://schemas.openxmlformats.org/officeDocument/2006/relationships/theme" Target="../theme/theme5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24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25.xml"/><Relationship Id="rId15" Type="http://schemas.openxmlformats.org/officeDocument/2006/relationships/slideLayout" Target="../slideLayouts/slideLayout135.xml"/><Relationship Id="rId23" Type="http://schemas.openxmlformats.org/officeDocument/2006/relationships/slideLayout" Target="../slideLayouts/slideLayout143.xml"/><Relationship Id="rId28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30.xml"/><Relationship Id="rId19" Type="http://schemas.openxmlformats.org/officeDocument/2006/relationships/slideLayout" Target="../slideLayouts/slideLayout139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slideLayout" Target="../slideLayouts/slideLayout134.xml"/><Relationship Id="rId22" Type="http://schemas.openxmlformats.org/officeDocument/2006/relationships/slideLayout" Target="../slideLayouts/slideLayout142.xml"/><Relationship Id="rId27" Type="http://schemas.openxmlformats.org/officeDocument/2006/relationships/slideLayout" Target="../slideLayouts/slideLayout147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1.xml"/><Relationship Id="rId18" Type="http://schemas.openxmlformats.org/officeDocument/2006/relationships/slideLayout" Target="../slideLayouts/slideLayout166.xml"/><Relationship Id="rId26" Type="http://schemas.openxmlformats.org/officeDocument/2006/relationships/slideLayout" Target="../slideLayouts/slideLayout174.xml"/><Relationship Id="rId3" Type="http://schemas.openxmlformats.org/officeDocument/2006/relationships/slideLayout" Target="../slideLayouts/slideLayout151.xml"/><Relationship Id="rId21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55.xml"/><Relationship Id="rId12" Type="http://schemas.openxmlformats.org/officeDocument/2006/relationships/slideLayout" Target="../slideLayouts/slideLayout160.xml"/><Relationship Id="rId17" Type="http://schemas.openxmlformats.org/officeDocument/2006/relationships/slideLayout" Target="../slideLayouts/slideLayout165.xml"/><Relationship Id="rId25" Type="http://schemas.openxmlformats.org/officeDocument/2006/relationships/slideLayout" Target="../slideLayouts/slideLayout173.xml"/><Relationship Id="rId33" Type="http://schemas.openxmlformats.org/officeDocument/2006/relationships/theme" Target="../theme/theme6.xml"/><Relationship Id="rId2" Type="http://schemas.openxmlformats.org/officeDocument/2006/relationships/slideLayout" Target="../slideLayouts/slideLayout150.xml"/><Relationship Id="rId16" Type="http://schemas.openxmlformats.org/officeDocument/2006/relationships/slideLayout" Target="../slideLayouts/slideLayout164.xml"/><Relationship Id="rId20" Type="http://schemas.openxmlformats.org/officeDocument/2006/relationships/slideLayout" Target="../slideLayouts/slideLayout168.xml"/><Relationship Id="rId29" Type="http://schemas.openxmlformats.org/officeDocument/2006/relationships/slideLayout" Target="../slideLayouts/slideLayout177.xml"/><Relationship Id="rId1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54.xml"/><Relationship Id="rId11" Type="http://schemas.openxmlformats.org/officeDocument/2006/relationships/slideLayout" Target="../slideLayouts/slideLayout159.xml"/><Relationship Id="rId24" Type="http://schemas.openxmlformats.org/officeDocument/2006/relationships/slideLayout" Target="../slideLayouts/slideLayout172.xml"/><Relationship Id="rId32" Type="http://schemas.openxmlformats.org/officeDocument/2006/relationships/slideLayout" Target="../slideLayouts/slideLayout180.xml"/><Relationship Id="rId5" Type="http://schemas.openxmlformats.org/officeDocument/2006/relationships/slideLayout" Target="../slideLayouts/slideLayout153.xml"/><Relationship Id="rId15" Type="http://schemas.openxmlformats.org/officeDocument/2006/relationships/slideLayout" Target="../slideLayouts/slideLayout163.xml"/><Relationship Id="rId23" Type="http://schemas.openxmlformats.org/officeDocument/2006/relationships/slideLayout" Target="../slideLayouts/slideLayout171.xml"/><Relationship Id="rId28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58.xml"/><Relationship Id="rId19" Type="http://schemas.openxmlformats.org/officeDocument/2006/relationships/slideLayout" Target="../slideLayouts/slideLayout167.xml"/><Relationship Id="rId31" Type="http://schemas.openxmlformats.org/officeDocument/2006/relationships/slideLayout" Target="../slideLayouts/slideLayout179.xml"/><Relationship Id="rId4" Type="http://schemas.openxmlformats.org/officeDocument/2006/relationships/slideLayout" Target="../slideLayouts/slideLayout152.xml"/><Relationship Id="rId9" Type="http://schemas.openxmlformats.org/officeDocument/2006/relationships/slideLayout" Target="../slideLayouts/slideLayout157.xml"/><Relationship Id="rId14" Type="http://schemas.openxmlformats.org/officeDocument/2006/relationships/slideLayout" Target="../slideLayouts/slideLayout162.xml"/><Relationship Id="rId22" Type="http://schemas.openxmlformats.org/officeDocument/2006/relationships/slideLayout" Target="../slideLayouts/slideLayout170.xml"/><Relationship Id="rId27" Type="http://schemas.openxmlformats.org/officeDocument/2006/relationships/slideLayout" Target="../slideLayouts/slideLayout175.xml"/><Relationship Id="rId30" Type="http://schemas.openxmlformats.org/officeDocument/2006/relationships/slideLayout" Target="../slideLayouts/slideLayout178.xml"/><Relationship Id="rId8" Type="http://schemas.openxmlformats.org/officeDocument/2006/relationships/slideLayout" Target="../slideLayouts/slideLayout156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93.xml"/><Relationship Id="rId18" Type="http://schemas.openxmlformats.org/officeDocument/2006/relationships/slideLayout" Target="../slideLayouts/slideLayout198.xml"/><Relationship Id="rId26" Type="http://schemas.openxmlformats.org/officeDocument/2006/relationships/slideLayout" Target="../slideLayouts/slideLayout206.xml"/><Relationship Id="rId3" Type="http://schemas.openxmlformats.org/officeDocument/2006/relationships/slideLayout" Target="../slideLayouts/slideLayout183.xml"/><Relationship Id="rId21" Type="http://schemas.openxmlformats.org/officeDocument/2006/relationships/slideLayout" Target="../slideLayouts/slideLayout201.xml"/><Relationship Id="rId34" Type="http://schemas.openxmlformats.org/officeDocument/2006/relationships/theme" Target="../theme/theme7.xml"/><Relationship Id="rId7" Type="http://schemas.openxmlformats.org/officeDocument/2006/relationships/slideLayout" Target="../slideLayouts/slideLayout187.xml"/><Relationship Id="rId12" Type="http://schemas.openxmlformats.org/officeDocument/2006/relationships/slideLayout" Target="../slideLayouts/slideLayout192.xml"/><Relationship Id="rId17" Type="http://schemas.openxmlformats.org/officeDocument/2006/relationships/slideLayout" Target="../slideLayouts/slideLayout197.xml"/><Relationship Id="rId25" Type="http://schemas.openxmlformats.org/officeDocument/2006/relationships/slideLayout" Target="../slideLayouts/slideLayout205.xml"/><Relationship Id="rId33" Type="http://schemas.openxmlformats.org/officeDocument/2006/relationships/slideLayout" Target="../slideLayouts/slideLayout213.xml"/><Relationship Id="rId2" Type="http://schemas.openxmlformats.org/officeDocument/2006/relationships/slideLayout" Target="../slideLayouts/slideLayout182.xml"/><Relationship Id="rId16" Type="http://schemas.openxmlformats.org/officeDocument/2006/relationships/slideLayout" Target="../slideLayouts/slideLayout196.xml"/><Relationship Id="rId20" Type="http://schemas.openxmlformats.org/officeDocument/2006/relationships/slideLayout" Target="../slideLayouts/slideLayout200.xml"/><Relationship Id="rId29" Type="http://schemas.openxmlformats.org/officeDocument/2006/relationships/slideLayout" Target="../slideLayouts/slideLayout209.xml"/><Relationship Id="rId1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6.xml"/><Relationship Id="rId11" Type="http://schemas.openxmlformats.org/officeDocument/2006/relationships/slideLayout" Target="../slideLayouts/slideLayout191.xml"/><Relationship Id="rId24" Type="http://schemas.openxmlformats.org/officeDocument/2006/relationships/slideLayout" Target="../slideLayouts/slideLayout204.xml"/><Relationship Id="rId32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185.xml"/><Relationship Id="rId15" Type="http://schemas.openxmlformats.org/officeDocument/2006/relationships/slideLayout" Target="../slideLayouts/slideLayout195.xml"/><Relationship Id="rId23" Type="http://schemas.openxmlformats.org/officeDocument/2006/relationships/slideLayout" Target="../slideLayouts/slideLayout203.xml"/><Relationship Id="rId28" Type="http://schemas.openxmlformats.org/officeDocument/2006/relationships/slideLayout" Target="../slideLayouts/slideLayout208.xml"/><Relationship Id="rId10" Type="http://schemas.openxmlformats.org/officeDocument/2006/relationships/slideLayout" Target="../slideLayouts/slideLayout190.xml"/><Relationship Id="rId19" Type="http://schemas.openxmlformats.org/officeDocument/2006/relationships/slideLayout" Target="../slideLayouts/slideLayout199.xml"/><Relationship Id="rId31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9.xml"/><Relationship Id="rId14" Type="http://schemas.openxmlformats.org/officeDocument/2006/relationships/slideLayout" Target="../slideLayouts/slideLayout194.xml"/><Relationship Id="rId22" Type="http://schemas.openxmlformats.org/officeDocument/2006/relationships/slideLayout" Target="../slideLayouts/slideLayout202.xml"/><Relationship Id="rId27" Type="http://schemas.openxmlformats.org/officeDocument/2006/relationships/slideLayout" Target="../slideLayouts/slideLayout207.xml"/><Relationship Id="rId30" Type="http://schemas.openxmlformats.org/officeDocument/2006/relationships/slideLayout" Target="../slideLayouts/slideLayout210.xml"/><Relationship Id="rId8" Type="http://schemas.openxmlformats.org/officeDocument/2006/relationships/slideLayout" Target="../slideLayouts/slideLayout18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1.xml"/><Relationship Id="rId13" Type="http://schemas.openxmlformats.org/officeDocument/2006/relationships/slideLayout" Target="../slideLayouts/slideLayout226.xml"/><Relationship Id="rId18" Type="http://schemas.openxmlformats.org/officeDocument/2006/relationships/slideLayout" Target="../slideLayouts/slideLayout231.xml"/><Relationship Id="rId26" Type="http://schemas.openxmlformats.org/officeDocument/2006/relationships/slideLayout" Target="../slideLayouts/slideLayout239.xml"/><Relationship Id="rId3" Type="http://schemas.openxmlformats.org/officeDocument/2006/relationships/slideLayout" Target="../slideLayouts/slideLayout216.xml"/><Relationship Id="rId21" Type="http://schemas.openxmlformats.org/officeDocument/2006/relationships/slideLayout" Target="../slideLayouts/slideLayout234.xml"/><Relationship Id="rId7" Type="http://schemas.openxmlformats.org/officeDocument/2006/relationships/slideLayout" Target="../slideLayouts/slideLayout220.xml"/><Relationship Id="rId12" Type="http://schemas.openxmlformats.org/officeDocument/2006/relationships/slideLayout" Target="../slideLayouts/slideLayout225.xml"/><Relationship Id="rId17" Type="http://schemas.openxmlformats.org/officeDocument/2006/relationships/slideLayout" Target="../slideLayouts/slideLayout230.xml"/><Relationship Id="rId25" Type="http://schemas.openxmlformats.org/officeDocument/2006/relationships/slideLayout" Target="../slideLayouts/slideLayout238.xml"/><Relationship Id="rId2" Type="http://schemas.openxmlformats.org/officeDocument/2006/relationships/slideLayout" Target="../slideLayouts/slideLayout215.xml"/><Relationship Id="rId16" Type="http://schemas.openxmlformats.org/officeDocument/2006/relationships/slideLayout" Target="../slideLayouts/slideLayout229.xml"/><Relationship Id="rId20" Type="http://schemas.openxmlformats.org/officeDocument/2006/relationships/slideLayout" Target="../slideLayouts/slideLayout233.xml"/><Relationship Id="rId29" Type="http://schemas.openxmlformats.org/officeDocument/2006/relationships/theme" Target="../theme/theme8.xml"/><Relationship Id="rId1" Type="http://schemas.openxmlformats.org/officeDocument/2006/relationships/slideLayout" Target="../slideLayouts/slideLayout214.xml"/><Relationship Id="rId6" Type="http://schemas.openxmlformats.org/officeDocument/2006/relationships/slideLayout" Target="../slideLayouts/slideLayout219.xml"/><Relationship Id="rId11" Type="http://schemas.openxmlformats.org/officeDocument/2006/relationships/slideLayout" Target="../slideLayouts/slideLayout224.xml"/><Relationship Id="rId24" Type="http://schemas.openxmlformats.org/officeDocument/2006/relationships/slideLayout" Target="../slideLayouts/slideLayout237.xml"/><Relationship Id="rId5" Type="http://schemas.openxmlformats.org/officeDocument/2006/relationships/slideLayout" Target="../slideLayouts/slideLayout218.xml"/><Relationship Id="rId15" Type="http://schemas.openxmlformats.org/officeDocument/2006/relationships/slideLayout" Target="../slideLayouts/slideLayout228.xml"/><Relationship Id="rId23" Type="http://schemas.openxmlformats.org/officeDocument/2006/relationships/slideLayout" Target="../slideLayouts/slideLayout236.xml"/><Relationship Id="rId28" Type="http://schemas.openxmlformats.org/officeDocument/2006/relationships/slideLayout" Target="../slideLayouts/slideLayout241.xml"/><Relationship Id="rId10" Type="http://schemas.openxmlformats.org/officeDocument/2006/relationships/slideLayout" Target="../slideLayouts/slideLayout223.xml"/><Relationship Id="rId19" Type="http://schemas.openxmlformats.org/officeDocument/2006/relationships/slideLayout" Target="../slideLayouts/slideLayout232.xml"/><Relationship Id="rId4" Type="http://schemas.openxmlformats.org/officeDocument/2006/relationships/slideLayout" Target="../slideLayouts/slideLayout217.xml"/><Relationship Id="rId9" Type="http://schemas.openxmlformats.org/officeDocument/2006/relationships/slideLayout" Target="../slideLayouts/slideLayout222.xml"/><Relationship Id="rId14" Type="http://schemas.openxmlformats.org/officeDocument/2006/relationships/slideLayout" Target="../slideLayouts/slideLayout227.xml"/><Relationship Id="rId22" Type="http://schemas.openxmlformats.org/officeDocument/2006/relationships/slideLayout" Target="../slideLayouts/slideLayout235.xml"/><Relationship Id="rId27" Type="http://schemas.openxmlformats.org/officeDocument/2006/relationships/slideLayout" Target="../slideLayouts/slideLayout24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9.xml"/><Relationship Id="rId13" Type="http://schemas.openxmlformats.org/officeDocument/2006/relationships/slideLayout" Target="../slideLayouts/slideLayout254.xml"/><Relationship Id="rId18" Type="http://schemas.openxmlformats.org/officeDocument/2006/relationships/slideLayout" Target="../slideLayouts/slideLayout259.xml"/><Relationship Id="rId26" Type="http://schemas.openxmlformats.org/officeDocument/2006/relationships/slideLayout" Target="../slideLayouts/slideLayout267.xml"/><Relationship Id="rId3" Type="http://schemas.openxmlformats.org/officeDocument/2006/relationships/slideLayout" Target="../slideLayouts/slideLayout244.xml"/><Relationship Id="rId21" Type="http://schemas.openxmlformats.org/officeDocument/2006/relationships/slideLayout" Target="../slideLayouts/slideLayout262.xml"/><Relationship Id="rId7" Type="http://schemas.openxmlformats.org/officeDocument/2006/relationships/slideLayout" Target="../slideLayouts/slideLayout248.xml"/><Relationship Id="rId12" Type="http://schemas.openxmlformats.org/officeDocument/2006/relationships/slideLayout" Target="../slideLayouts/slideLayout253.xml"/><Relationship Id="rId17" Type="http://schemas.openxmlformats.org/officeDocument/2006/relationships/slideLayout" Target="../slideLayouts/slideLayout258.xml"/><Relationship Id="rId25" Type="http://schemas.openxmlformats.org/officeDocument/2006/relationships/slideLayout" Target="../slideLayouts/slideLayout266.xml"/><Relationship Id="rId2" Type="http://schemas.openxmlformats.org/officeDocument/2006/relationships/slideLayout" Target="../slideLayouts/slideLayout243.xml"/><Relationship Id="rId16" Type="http://schemas.openxmlformats.org/officeDocument/2006/relationships/slideLayout" Target="../slideLayouts/slideLayout257.xml"/><Relationship Id="rId20" Type="http://schemas.openxmlformats.org/officeDocument/2006/relationships/slideLayout" Target="../slideLayouts/slideLayout261.xml"/><Relationship Id="rId1" Type="http://schemas.openxmlformats.org/officeDocument/2006/relationships/slideLayout" Target="../slideLayouts/slideLayout242.xml"/><Relationship Id="rId6" Type="http://schemas.openxmlformats.org/officeDocument/2006/relationships/slideLayout" Target="../slideLayouts/slideLayout247.xml"/><Relationship Id="rId11" Type="http://schemas.openxmlformats.org/officeDocument/2006/relationships/slideLayout" Target="../slideLayouts/slideLayout252.xml"/><Relationship Id="rId24" Type="http://schemas.openxmlformats.org/officeDocument/2006/relationships/slideLayout" Target="../slideLayouts/slideLayout265.xml"/><Relationship Id="rId5" Type="http://schemas.openxmlformats.org/officeDocument/2006/relationships/slideLayout" Target="../slideLayouts/slideLayout246.xml"/><Relationship Id="rId15" Type="http://schemas.openxmlformats.org/officeDocument/2006/relationships/slideLayout" Target="../slideLayouts/slideLayout256.xml"/><Relationship Id="rId23" Type="http://schemas.openxmlformats.org/officeDocument/2006/relationships/slideLayout" Target="../slideLayouts/slideLayout264.xml"/><Relationship Id="rId28" Type="http://schemas.openxmlformats.org/officeDocument/2006/relationships/theme" Target="../theme/theme9.xml"/><Relationship Id="rId10" Type="http://schemas.openxmlformats.org/officeDocument/2006/relationships/slideLayout" Target="../slideLayouts/slideLayout251.xml"/><Relationship Id="rId19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45.xml"/><Relationship Id="rId9" Type="http://schemas.openxmlformats.org/officeDocument/2006/relationships/slideLayout" Target="../slideLayouts/slideLayout250.xml"/><Relationship Id="rId14" Type="http://schemas.openxmlformats.org/officeDocument/2006/relationships/slideLayout" Target="../slideLayouts/slideLayout255.xml"/><Relationship Id="rId22" Type="http://schemas.openxmlformats.org/officeDocument/2006/relationships/slideLayout" Target="../slideLayouts/slideLayout263.xml"/><Relationship Id="rId27" Type="http://schemas.openxmlformats.org/officeDocument/2006/relationships/slideLayout" Target="../slideLayouts/slideLayout2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CALSOFT CONFIDENTIAL           ©2023 Calsoft. All Rights Reserved.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05E4B-7E96-4533-92DD-B626729A81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6806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750" r:id="rId2"/>
    <p:sldLayoutId id="2147483665" r:id="rId3"/>
    <p:sldLayoutId id="2147483740" r:id="rId4"/>
    <p:sldLayoutId id="2147483736" r:id="rId5"/>
    <p:sldLayoutId id="2147483735" r:id="rId6"/>
    <p:sldLayoutId id="2147483671" r:id="rId7"/>
    <p:sldLayoutId id="2147483662" r:id="rId8"/>
    <p:sldLayoutId id="2147483745" r:id="rId9"/>
    <p:sldLayoutId id="2147483737" r:id="rId10"/>
    <p:sldLayoutId id="2147483746" r:id="rId11"/>
    <p:sldLayoutId id="2147483738" r:id="rId12"/>
    <p:sldLayoutId id="2147483747" r:id="rId13"/>
    <p:sldLayoutId id="2147483739" r:id="rId14"/>
    <p:sldLayoutId id="2147483748" r:id="rId15"/>
    <p:sldLayoutId id="2147483741" r:id="rId16"/>
    <p:sldLayoutId id="2147483749" r:id="rId17"/>
    <p:sldLayoutId id="2147483742" r:id="rId18"/>
    <p:sldLayoutId id="2147483751" r:id="rId19"/>
    <p:sldLayoutId id="2147483743" r:id="rId20"/>
    <p:sldLayoutId id="2147483752" r:id="rId21"/>
    <p:sldLayoutId id="2147483744" r:id="rId22"/>
    <p:sldLayoutId id="2147483753" r:id="rId23"/>
    <p:sldLayoutId id="2147483664" r:id="rId24"/>
    <p:sldLayoutId id="2147483667" r:id="rId2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CALSOFT CONFIDENTIAL           ©2023 Calsoft. All Rights Reserved.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05E4B-7E96-4533-92DD-B626729A81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6784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  <p:sldLayoutId id="2147483802" r:id="rId17"/>
    <p:sldLayoutId id="2147483803" r:id="rId1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CALSOFT CONFIDENTIAL           ©2023 Calsoft. All Rights Reserved.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05E4B-7E96-4533-92DD-B626729A81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8337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  <p:sldLayoutId id="2147483843" r:id="rId16"/>
    <p:sldLayoutId id="2147483844" r:id="rId17"/>
    <p:sldLayoutId id="2147483845" r:id="rId18"/>
    <p:sldLayoutId id="2147483846" r:id="rId19"/>
    <p:sldLayoutId id="2147483847" r:id="rId20"/>
    <p:sldLayoutId id="2147483848" r:id="rId21"/>
    <p:sldLayoutId id="2147483849" r:id="rId22"/>
    <p:sldLayoutId id="2147483850" r:id="rId23"/>
    <p:sldLayoutId id="2147483851" r:id="rId24"/>
    <p:sldLayoutId id="2147483852" r:id="rId25"/>
    <p:sldLayoutId id="2147483853" r:id="rId26"/>
    <p:sldLayoutId id="2147483854" r:id="rId27"/>
    <p:sldLayoutId id="2147483856" r:id="rId28"/>
    <p:sldLayoutId id="2147483857" r:id="rId29"/>
    <p:sldLayoutId id="2147483858" r:id="rId30"/>
    <p:sldLayoutId id="2147483859" r:id="rId31"/>
    <p:sldLayoutId id="2147483860" r:id="rId32"/>
    <p:sldLayoutId id="2147483861" r:id="rId33"/>
    <p:sldLayoutId id="2147483862" r:id="rId34"/>
    <p:sldLayoutId id="2147483863" r:id="rId35"/>
    <p:sldLayoutId id="2147483864" r:id="rId36"/>
    <p:sldLayoutId id="2147483865" r:id="rId37"/>
    <p:sldLayoutId id="2147483866" r:id="rId38"/>
    <p:sldLayoutId id="2147483867" r:id="rId39"/>
    <p:sldLayoutId id="2147483868" r:id="rId40"/>
    <p:sldLayoutId id="2147483869" r:id="rId41"/>
    <p:sldLayoutId id="2147483870" r:id="rId42"/>
    <p:sldLayoutId id="2147483871" r:id="rId43"/>
    <p:sldLayoutId id="2147483872" r:id="rId44"/>
    <p:sldLayoutId id="2147483873" r:id="rId45"/>
    <p:sldLayoutId id="2147483874" r:id="rId46"/>
    <p:sldLayoutId id="2147483875" r:id="rId47"/>
    <p:sldLayoutId id="2147483876" r:id="rId48"/>
    <p:sldLayoutId id="2147483877" r:id="rId49"/>
    <p:sldLayoutId id="2147483878" r:id="rId50"/>
    <p:sldLayoutId id="2147483879" r:id="rId5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CALSOFT CONFIDENTIAL           ©2023 Calsoft. All Rights Reserved.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05E4B-7E96-4533-92DD-B626729A81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7282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  <p:sldLayoutId id="2147483892" r:id="rId12"/>
    <p:sldLayoutId id="2147483893" r:id="rId13"/>
    <p:sldLayoutId id="2147483894" r:id="rId14"/>
    <p:sldLayoutId id="2147483895" r:id="rId15"/>
    <p:sldLayoutId id="2147483896" r:id="rId16"/>
    <p:sldLayoutId id="2147483897" r:id="rId17"/>
    <p:sldLayoutId id="2147483898" r:id="rId18"/>
    <p:sldLayoutId id="2147483899" r:id="rId19"/>
    <p:sldLayoutId id="2147483900" r:id="rId20"/>
    <p:sldLayoutId id="2147483901" r:id="rId21"/>
    <p:sldLayoutId id="2147483902" r:id="rId22"/>
    <p:sldLayoutId id="2147483903" r:id="rId23"/>
    <p:sldLayoutId id="2147483904" r:id="rId24"/>
    <p:sldLayoutId id="2147483905" r:id="rId25"/>
    <p:sldLayoutId id="2147483908" r:id="rId2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CALSOFT CONFIDENTIAL           ©2023 Calsoft. All Rights Reserved.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05E4B-7E96-4533-92DD-B626729A81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2586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  <p:sldLayoutId id="2147483942" r:id="rId18"/>
    <p:sldLayoutId id="2147483943" r:id="rId19"/>
    <p:sldLayoutId id="2147483944" r:id="rId20"/>
    <p:sldLayoutId id="2147483945" r:id="rId21"/>
    <p:sldLayoutId id="2147483946" r:id="rId22"/>
    <p:sldLayoutId id="2147483947" r:id="rId23"/>
    <p:sldLayoutId id="2147483948" r:id="rId24"/>
    <p:sldLayoutId id="2147483949" r:id="rId25"/>
    <p:sldLayoutId id="2147483950" r:id="rId26"/>
    <p:sldLayoutId id="2147483951" r:id="rId27"/>
    <p:sldLayoutId id="2147483952" r:id="rId2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CALSOFT CONFIDENTIAL           ©2023 Calsoft. All Rights Reserved.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05E4B-7E96-4533-92DD-B626729A81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3276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  <p:sldLayoutId id="2147483966" r:id="rId12"/>
    <p:sldLayoutId id="2147483967" r:id="rId13"/>
    <p:sldLayoutId id="2147483968" r:id="rId14"/>
    <p:sldLayoutId id="2147483969" r:id="rId15"/>
    <p:sldLayoutId id="2147483970" r:id="rId16"/>
    <p:sldLayoutId id="2147483971" r:id="rId17"/>
    <p:sldLayoutId id="2147483972" r:id="rId18"/>
    <p:sldLayoutId id="2147483973" r:id="rId19"/>
    <p:sldLayoutId id="2147483974" r:id="rId20"/>
    <p:sldLayoutId id="2147483975" r:id="rId21"/>
    <p:sldLayoutId id="2147483976" r:id="rId22"/>
    <p:sldLayoutId id="2147483977" r:id="rId23"/>
    <p:sldLayoutId id="2147483978" r:id="rId24"/>
    <p:sldLayoutId id="2147483979" r:id="rId25"/>
    <p:sldLayoutId id="2147483980" r:id="rId26"/>
    <p:sldLayoutId id="2147483981" r:id="rId27"/>
    <p:sldLayoutId id="2147483982" r:id="rId28"/>
    <p:sldLayoutId id="2147483983" r:id="rId29"/>
    <p:sldLayoutId id="2147483985" r:id="rId30"/>
    <p:sldLayoutId id="2147483986" r:id="rId31"/>
    <p:sldLayoutId id="2147483987" r:id="rId3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506B8A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06B8A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CALSOFT CONFIDENTIAL           ©2024 Calsoft. All Rights Reserved.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506B8A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B05E4B-7E96-4533-92DD-B626729A81A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srgbClr val="506B8A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506B8A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473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  <p:sldLayoutId id="2147483995" r:id="rId7"/>
    <p:sldLayoutId id="2147483996" r:id="rId8"/>
    <p:sldLayoutId id="2147483997" r:id="rId9"/>
    <p:sldLayoutId id="2147483998" r:id="rId10"/>
    <p:sldLayoutId id="2147483999" r:id="rId11"/>
    <p:sldLayoutId id="2147484000" r:id="rId12"/>
    <p:sldLayoutId id="2147484001" r:id="rId13"/>
    <p:sldLayoutId id="2147484002" r:id="rId14"/>
    <p:sldLayoutId id="2147484003" r:id="rId15"/>
    <p:sldLayoutId id="2147484004" r:id="rId16"/>
    <p:sldLayoutId id="2147484005" r:id="rId17"/>
    <p:sldLayoutId id="2147484006" r:id="rId18"/>
    <p:sldLayoutId id="2147484007" r:id="rId19"/>
    <p:sldLayoutId id="2147484008" r:id="rId20"/>
    <p:sldLayoutId id="2147484009" r:id="rId21"/>
    <p:sldLayoutId id="2147484010" r:id="rId22"/>
    <p:sldLayoutId id="2147484011" r:id="rId23"/>
    <p:sldLayoutId id="2147484012" r:id="rId24"/>
    <p:sldLayoutId id="2147484013" r:id="rId25"/>
    <p:sldLayoutId id="2147484014" r:id="rId26"/>
    <p:sldLayoutId id="2147484015" r:id="rId27"/>
    <p:sldLayoutId id="2147484016" r:id="rId28"/>
    <p:sldLayoutId id="2147484017" r:id="rId29"/>
    <p:sldLayoutId id="2147484018" r:id="rId30"/>
    <p:sldLayoutId id="2147484019" r:id="rId31"/>
    <p:sldLayoutId id="2147484020" r:id="rId32"/>
    <p:sldLayoutId id="2147484021" r:id="rId3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506B8A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06B8A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CALSOFT CONFIDENTIAL           ©2021 Calsoft. All Rights Reserved.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506B8A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B05E4B-7E96-4533-92DD-B626729A81A8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srgbClr val="506B8A">
                    <a:tint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rgbClr val="506B8A">
                  <a:tint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089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3" r:id="rId1"/>
    <p:sldLayoutId id="2147484024" r:id="rId2"/>
    <p:sldLayoutId id="2147484025" r:id="rId3"/>
    <p:sldLayoutId id="2147484026" r:id="rId4"/>
    <p:sldLayoutId id="2147484027" r:id="rId5"/>
    <p:sldLayoutId id="2147484028" r:id="rId6"/>
    <p:sldLayoutId id="2147484029" r:id="rId7"/>
    <p:sldLayoutId id="2147484030" r:id="rId8"/>
    <p:sldLayoutId id="2147484031" r:id="rId9"/>
    <p:sldLayoutId id="2147484032" r:id="rId10"/>
    <p:sldLayoutId id="2147484033" r:id="rId11"/>
    <p:sldLayoutId id="2147484034" r:id="rId12"/>
    <p:sldLayoutId id="2147484035" r:id="rId13"/>
    <p:sldLayoutId id="2147484036" r:id="rId14"/>
    <p:sldLayoutId id="2147484037" r:id="rId15"/>
    <p:sldLayoutId id="2147484038" r:id="rId16"/>
    <p:sldLayoutId id="2147484039" r:id="rId17"/>
    <p:sldLayoutId id="2147484040" r:id="rId18"/>
    <p:sldLayoutId id="2147484041" r:id="rId19"/>
    <p:sldLayoutId id="2147484042" r:id="rId20"/>
    <p:sldLayoutId id="2147484043" r:id="rId21"/>
    <p:sldLayoutId id="2147484044" r:id="rId22"/>
    <p:sldLayoutId id="2147484045" r:id="rId23"/>
    <p:sldLayoutId id="2147484046" r:id="rId24"/>
    <p:sldLayoutId id="2147484047" r:id="rId25"/>
    <p:sldLayoutId id="2147484048" r:id="rId26"/>
    <p:sldLayoutId id="2147484049" r:id="rId27"/>
    <p:sldLayoutId id="2147484050" r:id="rId2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CALSOFT CONFIDENTIAL           ©2024 Calsoft. All Rights Reserved.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05E4B-7E96-4533-92DD-B626729A81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8250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5" r:id="rId1"/>
    <p:sldLayoutId id="2147484086" r:id="rId2"/>
    <p:sldLayoutId id="2147484087" r:id="rId3"/>
    <p:sldLayoutId id="2147484088" r:id="rId4"/>
    <p:sldLayoutId id="2147484089" r:id="rId5"/>
    <p:sldLayoutId id="2147484090" r:id="rId6"/>
    <p:sldLayoutId id="2147484091" r:id="rId7"/>
    <p:sldLayoutId id="2147484092" r:id="rId8"/>
    <p:sldLayoutId id="2147484093" r:id="rId9"/>
    <p:sldLayoutId id="2147484094" r:id="rId10"/>
    <p:sldLayoutId id="2147484095" r:id="rId11"/>
    <p:sldLayoutId id="2147484096" r:id="rId12"/>
    <p:sldLayoutId id="2147484097" r:id="rId13"/>
    <p:sldLayoutId id="2147484098" r:id="rId14"/>
    <p:sldLayoutId id="2147484099" r:id="rId15"/>
    <p:sldLayoutId id="2147484100" r:id="rId16"/>
    <p:sldLayoutId id="2147484101" r:id="rId17"/>
    <p:sldLayoutId id="2147484102" r:id="rId18"/>
    <p:sldLayoutId id="2147484103" r:id="rId19"/>
    <p:sldLayoutId id="2147484104" r:id="rId20"/>
    <p:sldLayoutId id="2147484105" r:id="rId21"/>
    <p:sldLayoutId id="2147484106" r:id="rId22"/>
    <p:sldLayoutId id="2147484107" r:id="rId23"/>
    <p:sldLayoutId id="2147484108" r:id="rId24"/>
    <p:sldLayoutId id="2147484109" r:id="rId25"/>
    <p:sldLayoutId id="2147484110" r:id="rId26"/>
    <p:sldLayoutId id="2147484111" r:id="rId2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25530" y="106572"/>
            <a:ext cx="11308410" cy="499326"/>
          </a:xfrm>
        </p:spPr>
        <p:txBody>
          <a:bodyPr/>
          <a:lstStyle/>
          <a:p>
            <a:r>
              <a:rPr lang="en-IN"/>
              <a:t>Execution Approach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87CC608E-BD9D-DE4B-495E-D8B0BB59C8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0305653"/>
              </p:ext>
            </p:extLst>
          </p:nvPr>
        </p:nvGraphicFramePr>
        <p:xfrm>
          <a:off x="254000" y="772160"/>
          <a:ext cx="11704320" cy="5799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15984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641591"/>
            <a:ext cx="11180445" cy="216535"/>
            <a:chOff x="0" y="6641591"/>
            <a:chExt cx="11180445" cy="216535"/>
          </a:xfrm>
        </p:grpSpPr>
        <p:sp>
          <p:nvSpPr>
            <p:cNvPr id="3" name="object 3"/>
            <p:cNvSpPr/>
            <p:nvPr/>
          </p:nvSpPr>
          <p:spPr>
            <a:xfrm>
              <a:off x="0" y="6641591"/>
              <a:ext cx="10841990" cy="216535"/>
            </a:xfrm>
            <a:custGeom>
              <a:avLst/>
              <a:gdLst/>
              <a:ahLst/>
              <a:cxnLst/>
              <a:rect l="l" t="t" r="r" b="b"/>
              <a:pathLst>
                <a:path w="10841990" h="216534">
                  <a:moveTo>
                    <a:pt x="10841736" y="0"/>
                  </a:moveTo>
                  <a:lnTo>
                    <a:pt x="0" y="0"/>
                  </a:lnTo>
                  <a:lnTo>
                    <a:pt x="0" y="216408"/>
                  </a:lnTo>
                  <a:lnTo>
                    <a:pt x="10841736" y="216408"/>
                  </a:lnTo>
                  <a:lnTo>
                    <a:pt x="10841736" y="0"/>
                  </a:lnTo>
                  <a:close/>
                </a:path>
              </a:pathLst>
            </a:custGeom>
            <a:solidFill>
              <a:srgbClr val="2F5885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506B8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0524743" y="6641592"/>
              <a:ext cx="655320" cy="216535"/>
            </a:xfrm>
            <a:custGeom>
              <a:avLst/>
              <a:gdLst/>
              <a:ahLst/>
              <a:cxnLst/>
              <a:rect l="l" t="t" r="r" b="b"/>
              <a:pathLst>
                <a:path w="655320" h="216534">
                  <a:moveTo>
                    <a:pt x="655320" y="0"/>
                  </a:moveTo>
                  <a:lnTo>
                    <a:pt x="218185" y="0"/>
                  </a:lnTo>
                  <a:lnTo>
                    <a:pt x="0" y="216407"/>
                  </a:lnTo>
                  <a:lnTo>
                    <a:pt x="655320" y="216407"/>
                  </a:lnTo>
                  <a:lnTo>
                    <a:pt x="655320" y="0"/>
                  </a:lnTo>
                  <a:close/>
                </a:path>
              </a:pathLst>
            </a:custGeom>
            <a:solidFill>
              <a:srgbClr val="3DC1D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506B8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object 8"/>
          <p:cNvSpPr/>
          <p:nvPr/>
        </p:nvSpPr>
        <p:spPr>
          <a:xfrm>
            <a:off x="0" y="132587"/>
            <a:ext cx="891540" cy="498475"/>
          </a:xfrm>
          <a:custGeom>
            <a:avLst/>
            <a:gdLst/>
            <a:ahLst/>
            <a:cxnLst/>
            <a:rect l="l" t="t" r="r" b="b"/>
            <a:pathLst>
              <a:path w="891540" h="498475">
                <a:moveTo>
                  <a:pt x="684276" y="0"/>
                </a:moveTo>
                <a:lnTo>
                  <a:pt x="0" y="0"/>
                </a:lnTo>
                <a:lnTo>
                  <a:pt x="0" y="498348"/>
                </a:lnTo>
                <a:lnTo>
                  <a:pt x="684276" y="498348"/>
                </a:lnTo>
                <a:lnTo>
                  <a:pt x="684276" y="0"/>
                </a:lnTo>
                <a:close/>
              </a:path>
              <a:path w="891540" h="498475">
                <a:moveTo>
                  <a:pt x="790956" y="0"/>
                </a:moveTo>
                <a:lnTo>
                  <a:pt x="723900" y="0"/>
                </a:lnTo>
                <a:lnTo>
                  <a:pt x="723900" y="498348"/>
                </a:lnTo>
                <a:lnTo>
                  <a:pt x="790956" y="498348"/>
                </a:lnTo>
                <a:lnTo>
                  <a:pt x="790956" y="0"/>
                </a:lnTo>
                <a:close/>
              </a:path>
              <a:path w="891540" h="498475">
                <a:moveTo>
                  <a:pt x="891540" y="0"/>
                </a:moveTo>
                <a:lnTo>
                  <a:pt x="824484" y="0"/>
                </a:lnTo>
                <a:lnTo>
                  <a:pt x="824484" y="498348"/>
                </a:lnTo>
                <a:lnTo>
                  <a:pt x="891540" y="498348"/>
                </a:lnTo>
                <a:lnTo>
                  <a:pt x="891540" y="0"/>
                </a:lnTo>
                <a:close/>
              </a:path>
            </a:pathLst>
          </a:custGeom>
          <a:solidFill>
            <a:srgbClr val="3DC1D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506B8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>
                <a:solidFill>
                  <a:srgbClr val="2F5885"/>
                </a:solidFill>
              </a:rPr>
              <a:t>Conceptual Architecture Diagram : Knowledge Representation &amp; Reasoning Layer (Documents)</a:t>
            </a:r>
            <a:endParaRPr lang="en-US"/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54" r="13788"/>
          <a:stretch/>
        </p:blipFill>
        <p:spPr>
          <a:xfrm>
            <a:off x="0" y="631062"/>
            <a:ext cx="2167733" cy="5940195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-1" y="615820"/>
            <a:ext cx="2167733" cy="5955437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43000"/>
                </a:schemeClr>
              </a:gs>
              <a:gs pos="100000">
                <a:schemeClr val="bg2">
                  <a:lumMod val="1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07886F-1240-D13F-E688-254FC49D0F3E}"/>
              </a:ext>
            </a:extLst>
          </p:cNvPr>
          <p:cNvGrpSpPr/>
          <p:nvPr/>
        </p:nvGrpSpPr>
        <p:grpSpPr>
          <a:xfrm>
            <a:off x="2587475" y="634288"/>
            <a:ext cx="8503858" cy="5807335"/>
            <a:chOff x="2587475" y="634288"/>
            <a:chExt cx="8503858" cy="580733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3108135-9335-25D6-E338-80206F8DE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97238" y="634288"/>
              <a:ext cx="8394095" cy="323085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AAC0D52-BC40-5685-3C10-BBD256A99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7475" y="4069142"/>
              <a:ext cx="5214862" cy="2372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7551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89C68-4D11-22A9-1477-4890CC126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48C08A65-1D75-F229-4833-CBAE0174AF27}"/>
              </a:ext>
            </a:extLst>
          </p:cNvPr>
          <p:cNvGrpSpPr/>
          <p:nvPr/>
        </p:nvGrpSpPr>
        <p:grpSpPr>
          <a:xfrm>
            <a:off x="0" y="6641591"/>
            <a:ext cx="11180445" cy="216535"/>
            <a:chOff x="0" y="6641591"/>
            <a:chExt cx="11180445" cy="21653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83731A49-AD5A-4DB3-3880-46CC705FE4E3}"/>
                </a:ext>
              </a:extLst>
            </p:cNvPr>
            <p:cNvSpPr/>
            <p:nvPr/>
          </p:nvSpPr>
          <p:spPr>
            <a:xfrm>
              <a:off x="0" y="6641591"/>
              <a:ext cx="10841990" cy="216535"/>
            </a:xfrm>
            <a:custGeom>
              <a:avLst/>
              <a:gdLst/>
              <a:ahLst/>
              <a:cxnLst/>
              <a:rect l="l" t="t" r="r" b="b"/>
              <a:pathLst>
                <a:path w="10841990" h="216534">
                  <a:moveTo>
                    <a:pt x="10841736" y="0"/>
                  </a:moveTo>
                  <a:lnTo>
                    <a:pt x="0" y="0"/>
                  </a:lnTo>
                  <a:lnTo>
                    <a:pt x="0" y="216408"/>
                  </a:lnTo>
                  <a:lnTo>
                    <a:pt x="10841736" y="216408"/>
                  </a:lnTo>
                  <a:lnTo>
                    <a:pt x="10841736" y="0"/>
                  </a:lnTo>
                  <a:close/>
                </a:path>
              </a:pathLst>
            </a:custGeom>
            <a:solidFill>
              <a:srgbClr val="2F5885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506B8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8817F1E1-0280-90D1-288C-431CAE9B33B3}"/>
                </a:ext>
              </a:extLst>
            </p:cNvPr>
            <p:cNvSpPr/>
            <p:nvPr/>
          </p:nvSpPr>
          <p:spPr>
            <a:xfrm>
              <a:off x="10524743" y="6641592"/>
              <a:ext cx="655320" cy="216535"/>
            </a:xfrm>
            <a:custGeom>
              <a:avLst/>
              <a:gdLst/>
              <a:ahLst/>
              <a:cxnLst/>
              <a:rect l="l" t="t" r="r" b="b"/>
              <a:pathLst>
                <a:path w="655320" h="216534">
                  <a:moveTo>
                    <a:pt x="655320" y="0"/>
                  </a:moveTo>
                  <a:lnTo>
                    <a:pt x="218185" y="0"/>
                  </a:lnTo>
                  <a:lnTo>
                    <a:pt x="0" y="216407"/>
                  </a:lnTo>
                  <a:lnTo>
                    <a:pt x="655320" y="216407"/>
                  </a:lnTo>
                  <a:lnTo>
                    <a:pt x="655320" y="0"/>
                  </a:lnTo>
                  <a:close/>
                </a:path>
              </a:pathLst>
            </a:custGeom>
            <a:solidFill>
              <a:srgbClr val="3DC1D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506B8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object 8">
            <a:extLst>
              <a:ext uri="{FF2B5EF4-FFF2-40B4-BE49-F238E27FC236}">
                <a16:creationId xmlns:a16="http://schemas.microsoft.com/office/drawing/2014/main" id="{F34A7285-76A4-1A84-D781-FDBDB730225C}"/>
              </a:ext>
            </a:extLst>
          </p:cNvPr>
          <p:cNvSpPr/>
          <p:nvPr/>
        </p:nvSpPr>
        <p:spPr>
          <a:xfrm>
            <a:off x="0" y="132587"/>
            <a:ext cx="891540" cy="498475"/>
          </a:xfrm>
          <a:custGeom>
            <a:avLst/>
            <a:gdLst/>
            <a:ahLst/>
            <a:cxnLst/>
            <a:rect l="l" t="t" r="r" b="b"/>
            <a:pathLst>
              <a:path w="891540" h="498475">
                <a:moveTo>
                  <a:pt x="684276" y="0"/>
                </a:moveTo>
                <a:lnTo>
                  <a:pt x="0" y="0"/>
                </a:lnTo>
                <a:lnTo>
                  <a:pt x="0" y="498348"/>
                </a:lnTo>
                <a:lnTo>
                  <a:pt x="684276" y="498348"/>
                </a:lnTo>
                <a:lnTo>
                  <a:pt x="684276" y="0"/>
                </a:lnTo>
                <a:close/>
              </a:path>
              <a:path w="891540" h="498475">
                <a:moveTo>
                  <a:pt x="790956" y="0"/>
                </a:moveTo>
                <a:lnTo>
                  <a:pt x="723900" y="0"/>
                </a:lnTo>
                <a:lnTo>
                  <a:pt x="723900" y="498348"/>
                </a:lnTo>
                <a:lnTo>
                  <a:pt x="790956" y="498348"/>
                </a:lnTo>
                <a:lnTo>
                  <a:pt x="790956" y="0"/>
                </a:lnTo>
                <a:close/>
              </a:path>
              <a:path w="891540" h="498475">
                <a:moveTo>
                  <a:pt x="891540" y="0"/>
                </a:moveTo>
                <a:lnTo>
                  <a:pt x="824484" y="0"/>
                </a:lnTo>
                <a:lnTo>
                  <a:pt x="824484" y="498348"/>
                </a:lnTo>
                <a:lnTo>
                  <a:pt x="891540" y="498348"/>
                </a:lnTo>
                <a:lnTo>
                  <a:pt x="891540" y="0"/>
                </a:lnTo>
                <a:close/>
              </a:path>
            </a:pathLst>
          </a:custGeom>
          <a:solidFill>
            <a:srgbClr val="3DC1D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506B8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646C7DA5-88BE-83B4-1986-D45B5F0CB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>
                <a:solidFill>
                  <a:srgbClr val="2F5885"/>
                </a:solidFill>
              </a:rPr>
              <a:t>Conceptual Architecture Diagram : Knowledge Representation &amp; Reasoning Layer (CAD Designs)</a:t>
            </a:r>
            <a:endParaRPr lang="en-US"/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6639C95F-6A1F-C002-EF7A-CA1BF2B9C9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FD90ECA4-E187-01C8-12D4-BC8E7298B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57B75A5-0BD8-7AF0-5160-9F1C5F486D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54" r="13788"/>
          <a:stretch/>
        </p:blipFill>
        <p:spPr>
          <a:xfrm>
            <a:off x="0" y="631062"/>
            <a:ext cx="2167733" cy="594019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FBA48D0-AF6B-4C4E-1FEC-BF6806EF8207}"/>
              </a:ext>
            </a:extLst>
          </p:cNvPr>
          <p:cNvSpPr/>
          <p:nvPr/>
        </p:nvSpPr>
        <p:spPr>
          <a:xfrm>
            <a:off x="-1" y="615820"/>
            <a:ext cx="2167733" cy="5955437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43000"/>
                </a:schemeClr>
              </a:gs>
              <a:gs pos="100000">
                <a:schemeClr val="bg2">
                  <a:lumMod val="1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C7F99BA-367A-A644-92DC-872158030AC4}"/>
              </a:ext>
            </a:extLst>
          </p:cNvPr>
          <p:cNvGrpSpPr/>
          <p:nvPr/>
        </p:nvGrpSpPr>
        <p:grpSpPr>
          <a:xfrm>
            <a:off x="2298095" y="1291441"/>
            <a:ext cx="9766677" cy="4549601"/>
            <a:chOff x="2213428" y="843917"/>
            <a:chExt cx="9778773" cy="439236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7688C04-C78E-3B68-5B5F-C69AF72E560F}"/>
                </a:ext>
              </a:extLst>
            </p:cNvPr>
            <p:cNvGrpSpPr/>
            <p:nvPr/>
          </p:nvGrpSpPr>
          <p:grpSpPr>
            <a:xfrm>
              <a:off x="2249714" y="843917"/>
              <a:ext cx="9742487" cy="3150259"/>
              <a:chOff x="2080066" y="649093"/>
              <a:chExt cx="9778773" cy="2980926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9D38E6B-4264-7440-D9FD-9437352323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0066" y="649093"/>
                <a:ext cx="8756953" cy="2980926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1DFB609-E8D8-5D90-5ADD-C8D0DD466E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31197" y="2188361"/>
                <a:ext cx="1027642" cy="738264"/>
              </a:xfrm>
              <a:prstGeom prst="rect">
                <a:avLst/>
              </a:prstGeom>
            </p:spPr>
          </p:pic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BEB4A29-7607-1CF3-9320-4D1872B8C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13428" y="3992389"/>
              <a:ext cx="9446382" cy="12438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316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67807-5018-335B-1D78-DB2C412A4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5BD6D9B4-D63A-B486-B615-FE6E63D3E8C5}"/>
              </a:ext>
            </a:extLst>
          </p:cNvPr>
          <p:cNvGrpSpPr/>
          <p:nvPr/>
        </p:nvGrpSpPr>
        <p:grpSpPr>
          <a:xfrm>
            <a:off x="0" y="6641591"/>
            <a:ext cx="11180445" cy="216535"/>
            <a:chOff x="0" y="6641591"/>
            <a:chExt cx="11180445" cy="21653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B95E7B1B-EE43-E54F-4D18-A3B92A0505D4}"/>
                </a:ext>
              </a:extLst>
            </p:cNvPr>
            <p:cNvSpPr/>
            <p:nvPr/>
          </p:nvSpPr>
          <p:spPr>
            <a:xfrm>
              <a:off x="0" y="6641591"/>
              <a:ext cx="10841990" cy="216535"/>
            </a:xfrm>
            <a:custGeom>
              <a:avLst/>
              <a:gdLst/>
              <a:ahLst/>
              <a:cxnLst/>
              <a:rect l="l" t="t" r="r" b="b"/>
              <a:pathLst>
                <a:path w="10841990" h="216534">
                  <a:moveTo>
                    <a:pt x="10841736" y="0"/>
                  </a:moveTo>
                  <a:lnTo>
                    <a:pt x="0" y="0"/>
                  </a:lnTo>
                  <a:lnTo>
                    <a:pt x="0" y="216408"/>
                  </a:lnTo>
                  <a:lnTo>
                    <a:pt x="10841736" y="216408"/>
                  </a:lnTo>
                  <a:lnTo>
                    <a:pt x="10841736" y="0"/>
                  </a:lnTo>
                  <a:close/>
                </a:path>
              </a:pathLst>
            </a:custGeom>
            <a:solidFill>
              <a:srgbClr val="2F5885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506B8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D3988A20-367A-8F8B-7754-FDE7D8BCF84B}"/>
                </a:ext>
              </a:extLst>
            </p:cNvPr>
            <p:cNvSpPr/>
            <p:nvPr/>
          </p:nvSpPr>
          <p:spPr>
            <a:xfrm>
              <a:off x="10524743" y="6641592"/>
              <a:ext cx="655320" cy="216535"/>
            </a:xfrm>
            <a:custGeom>
              <a:avLst/>
              <a:gdLst/>
              <a:ahLst/>
              <a:cxnLst/>
              <a:rect l="l" t="t" r="r" b="b"/>
              <a:pathLst>
                <a:path w="655320" h="216534">
                  <a:moveTo>
                    <a:pt x="655320" y="0"/>
                  </a:moveTo>
                  <a:lnTo>
                    <a:pt x="218185" y="0"/>
                  </a:lnTo>
                  <a:lnTo>
                    <a:pt x="0" y="216407"/>
                  </a:lnTo>
                  <a:lnTo>
                    <a:pt x="655320" y="216407"/>
                  </a:lnTo>
                  <a:lnTo>
                    <a:pt x="655320" y="0"/>
                  </a:lnTo>
                  <a:close/>
                </a:path>
              </a:pathLst>
            </a:custGeom>
            <a:solidFill>
              <a:srgbClr val="3DC1D4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506B8A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object 8">
            <a:extLst>
              <a:ext uri="{FF2B5EF4-FFF2-40B4-BE49-F238E27FC236}">
                <a16:creationId xmlns:a16="http://schemas.microsoft.com/office/drawing/2014/main" id="{AD3B38AA-FDAE-C401-36AD-C02256B5971E}"/>
              </a:ext>
            </a:extLst>
          </p:cNvPr>
          <p:cNvSpPr/>
          <p:nvPr/>
        </p:nvSpPr>
        <p:spPr>
          <a:xfrm>
            <a:off x="0" y="132587"/>
            <a:ext cx="891540" cy="498475"/>
          </a:xfrm>
          <a:custGeom>
            <a:avLst/>
            <a:gdLst/>
            <a:ahLst/>
            <a:cxnLst/>
            <a:rect l="l" t="t" r="r" b="b"/>
            <a:pathLst>
              <a:path w="891540" h="498475">
                <a:moveTo>
                  <a:pt x="684276" y="0"/>
                </a:moveTo>
                <a:lnTo>
                  <a:pt x="0" y="0"/>
                </a:lnTo>
                <a:lnTo>
                  <a:pt x="0" y="498348"/>
                </a:lnTo>
                <a:lnTo>
                  <a:pt x="684276" y="498348"/>
                </a:lnTo>
                <a:lnTo>
                  <a:pt x="684276" y="0"/>
                </a:lnTo>
                <a:close/>
              </a:path>
              <a:path w="891540" h="498475">
                <a:moveTo>
                  <a:pt x="790956" y="0"/>
                </a:moveTo>
                <a:lnTo>
                  <a:pt x="723900" y="0"/>
                </a:lnTo>
                <a:lnTo>
                  <a:pt x="723900" y="498348"/>
                </a:lnTo>
                <a:lnTo>
                  <a:pt x="790956" y="498348"/>
                </a:lnTo>
                <a:lnTo>
                  <a:pt x="790956" y="0"/>
                </a:lnTo>
                <a:close/>
              </a:path>
              <a:path w="891540" h="498475">
                <a:moveTo>
                  <a:pt x="891540" y="0"/>
                </a:moveTo>
                <a:lnTo>
                  <a:pt x="824484" y="0"/>
                </a:lnTo>
                <a:lnTo>
                  <a:pt x="824484" y="498348"/>
                </a:lnTo>
                <a:lnTo>
                  <a:pt x="891540" y="498348"/>
                </a:lnTo>
                <a:lnTo>
                  <a:pt x="891540" y="0"/>
                </a:lnTo>
                <a:close/>
              </a:path>
            </a:pathLst>
          </a:custGeom>
          <a:solidFill>
            <a:srgbClr val="3DC1D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506B8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321110EB-21A2-1D5C-AF15-5D2107AE7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>
                <a:solidFill>
                  <a:srgbClr val="2F5885"/>
                </a:solidFill>
              </a:rPr>
              <a:t>Conceptual Architecture Diagram – Presentation Layer (Interactive User Interface)</a:t>
            </a:r>
            <a:endParaRPr lang="en-US"/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9DED3D5F-BFF0-E2CC-C96C-7439DB4245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87F20CF1-43BE-4474-28ED-7B0C94CAD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IN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D386D38-0F0D-61A9-A9F3-54CB88E344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54" r="13788"/>
          <a:stretch/>
        </p:blipFill>
        <p:spPr>
          <a:xfrm>
            <a:off x="0" y="631062"/>
            <a:ext cx="2167733" cy="594019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FA9D34-1D47-D8AA-6394-F6E089A5490B}"/>
              </a:ext>
            </a:extLst>
          </p:cNvPr>
          <p:cNvSpPr/>
          <p:nvPr/>
        </p:nvSpPr>
        <p:spPr>
          <a:xfrm>
            <a:off x="-1" y="615820"/>
            <a:ext cx="2167733" cy="5955437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43000"/>
                </a:schemeClr>
              </a:gs>
              <a:gs pos="100000">
                <a:schemeClr val="bg2">
                  <a:lumMod val="1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181" y="1178916"/>
            <a:ext cx="9666751" cy="519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064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Indicative Requirements for Hardware, Software Data &amp; Infrastructure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CALSOFT CONFIDENTIAL           ©2023 Calsoft. All Rights Reserved.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979779"/>
              </p:ext>
            </p:extLst>
          </p:nvPr>
        </p:nvGraphicFramePr>
        <p:xfrm>
          <a:off x="925530" y="584095"/>
          <a:ext cx="10160589" cy="6032919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483021">
                  <a:extLst>
                    <a:ext uri="{9D8B030D-6E8A-4147-A177-3AD203B41FA5}">
                      <a16:colId xmlns:a16="http://schemas.microsoft.com/office/drawing/2014/main" val="2918503176"/>
                    </a:ext>
                  </a:extLst>
                </a:gridCol>
                <a:gridCol w="4876169">
                  <a:extLst>
                    <a:ext uri="{9D8B030D-6E8A-4147-A177-3AD203B41FA5}">
                      <a16:colId xmlns:a16="http://schemas.microsoft.com/office/drawing/2014/main" val="4160568975"/>
                    </a:ext>
                  </a:extLst>
                </a:gridCol>
                <a:gridCol w="3801399">
                  <a:extLst>
                    <a:ext uri="{9D8B030D-6E8A-4147-A177-3AD203B41FA5}">
                      <a16:colId xmlns:a16="http://schemas.microsoft.com/office/drawing/2014/main" val="218186225"/>
                    </a:ext>
                  </a:extLst>
                </a:gridCol>
              </a:tblGrid>
              <a:tr h="358004">
                <a:tc>
                  <a:txBody>
                    <a:bodyPr/>
                    <a:lstStyle/>
                    <a:p>
                      <a:r>
                        <a:rPr lang="en-IN" sz="1400" b="1"/>
                        <a:t>Category</a:t>
                      </a:r>
                    </a:p>
                  </a:txBody>
                  <a:tcPr marL="29601" marR="29601" marT="14800" marB="14800" anchor="ctr"/>
                </a:tc>
                <a:tc>
                  <a:txBody>
                    <a:bodyPr/>
                    <a:lstStyle/>
                    <a:p>
                      <a:r>
                        <a:rPr lang="en-IN" sz="1400" b="1"/>
                        <a:t>Requirements</a:t>
                      </a:r>
                    </a:p>
                  </a:txBody>
                  <a:tcPr marL="29601" marR="29601" marT="14800" marB="14800" anchor="ctr"/>
                </a:tc>
                <a:tc>
                  <a:txBody>
                    <a:bodyPr/>
                    <a:lstStyle/>
                    <a:p>
                      <a:r>
                        <a:rPr lang="en-IN" sz="1400" b="1"/>
                        <a:t>Purpose / Description</a:t>
                      </a:r>
                    </a:p>
                  </a:txBody>
                  <a:tcPr marL="29601" marR="29601" marT="14800" marB="14800" anchor="ctr"/>
                </a:tc>
                <a:extLst>
                  <a:ext uri="{0D108BD9-81ED-4DB2-BD59-A6C34878D82A}">
                    <a16:rowId xmlns:a16="http://schemas.microsoft.com/office/drawing/2014/main" val="593172551"/>
                  </a:ext>
                </a:extLst>
              </a:tr>
              <a:tr h="582569">
                <a:tc>
                  <a:txBody>
                    <a:bodyPr/>
                    <a:lstStyle/>
                    <a:p>
                      <a:pPr algn="ctr"/>
                      <a:r>
                        <a:rPr lang="en-IN" sz="1100" b="1"/>
                        <a:t>Hardware</a:t>
                      </a:r>
                    </a:p>
                  </a:txBody>
                  <a:tcPr marL="29601" marR="29601" marT="14800" marB="14800" anchor="ctr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IN" sz="1050"/>
                        <a:t>Optional on-prem GPU-enabled servers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IN" sz="1050"/>
                        <a:t>Cloud GPU access (e.g., NVIDIA A100, V100, T4)</a:t>
                      </a:r>
                    </a:p>
                  </a:txBody>
                  <a:tcPr marL="29601" marR="29601" marT="14800" marB="14800" anchor="ctr"/>
                </a:tc>
                <a:tc>
                  <a:txBody>
                    <a:bodyPr/>
                    <a:lstStyle/>
                    <a:p>
                      <a:r>
                        <a:rPr lang="en-IN" sz="1050"/>
                        <a:t>Dev environment, Model Inference, CAD parsing, Prompt Tuning</a:t>
                      </a:r>
                    </a:p>
                  </a:txBody>
                  <a:tcPr marL="29601" marR="29601" marT="14800" marB="14800" anchor="ctr"/>
                </a:tc>
                <a:extLst>
                  <a:ext uri="{0D108BD9-81ED-4DB2-BD59-A6C34878D82A}">
                    <a16:rowId xmlns:a16="http://schemas.microsoft.com/office/drawing/2014/main" val="3413616405"/>
                  </a:ext>
                </a:extLst>
              </a:tr>
              <a:tr h="751172">
                <a:tc rowSpan="5">
                  <a:txBody>
                    <a:bodyPr/>
                    <a:lstStyle/>
                    <a:p>
                      <a:pPr algn="ctr"/>
                      <a:r>
                        <a:rPr lang="en-IN" sz="1100" b="1"/>
                        <a:t>Software / Tools</a:t>
                      </a:r>
                    </a:p>
                  </a:txBody>
                  <a:tcPr marL="29601" marR="29601" marT="14800" marB="14800" anchor="ctr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IN" sz="1050"/>
                        <a:t>LLM APIs: OpenAI GPT-4, Claude, Mistral, LLaMA 3 , LLaVA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IN" sz="1050"/>
                        <a:t>Prompt orchestration: Pydantic &amp; Langchain, Llamaindex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IN" sz="1050"/>
                        <a:t>OCR (if needed): ABBYY, Tesseract</a:t>
                      </a:r>
                    </a:p>
                  </a:txBody>
                  <a:tcPr marL="29601" marR="29601" marT="14800" marB="14800"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Core LLM access and orchestration; text extraction</a:t>
                      </a:r>
                    </a:p>
                    <a:p>
                      <a:r>
                        <a:rPr lang="en-US" sz="1050"/>
                        <a:t>Evaluation in Assessment Phase would help us to narrow down to the correct set of LLM(s)</a:t>
                      </a:r>
                    </a:p>
                  </a:txBody>
                  <a:tcPr marL="29601" marR="29601" marT="14800" marB="14800" anchor="ctr"/>
                </a:tc>
                <a:extLst>
                  <a:ext uri="{0D108BD9-81ED-4DB2-BD59-A6C34878D82A}">
                    <a16:rowId xmlns:a16="http://schemas.microsoft.com/office/drawing/2014/main" val="953075264"/>
                  </a:ext>
                </a:extLst>
              </a:tr>
              <a:tr h="402917">
                <a:tc vMerge="1">
                  <a:txBody>
                    <a:bodyPr/>
                    <a:lstStyle/>
                    <a:p>
                      <a:endParaRPr lang="en-IN" sz="600"/>
                    </a:p>
                  </a:txBody>
                  <a:tcPr marL="29601" marR="29601" marT="14800" marB="14800" anchor="ctr"/>
                </a:tc>
                <a:tc>
                  <a:txBody>
                    <a:bodyPr/>
                    <a:lstStyle/>
                    <a:p>
                      <a:r>
                        <a:rPr lang="en-IN" sz="1050"/>
                        <a:t>- Document Parsing: Adobe PDF SDK / PDF Miner ,  AutoCAD APIs </a:t>
                      </a:r>
                    </a:p>
                  </a:txBody>
                  <a:tcPr marL="29601" marR="29601" marT="14800" marB="14800"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Extract text, metadata, and annotations from engineering documents</a:t>
                      </a:r>
                    </a:p>
                  </a:txBody>
                  <a:tcPr marL="29601" marR="29601" marT="14800" marB="14800" anchor="ctr"/>
                </a:tc>
                <a:extLst>
                  <a:ext uri="{0D108BD9-81ED-4DB2-BD59-A6C34878D82A}">
                    <a16:rowId xmlns:a16="http://schemas.microsoft.com/office/drawing/2014/main" val="3136021097"/>
                  </a:ext>
                </a:extLst>
              </a:tr>
              <a:tr h="402917">
                <a:tc vMerge="1">
                  <a:txBody>
                    <a:bodyPr/>
                    <a:lstStyle/>
                    <a:p>
                      <a:endParaRPr lang="en-IN" sz="600"/>
                    </a:p>
                  </a:txBody>
                  <a:tcPr marL="29601" marR="29601" marT="14800" marB="14800" anchor="ctr"/>
                </a:tc>
                <a:tc>
                  <a:txBody>
                    <a:bodyPr/>
                    <a:lstStyle/>
                    <a:p>
                      <a:r>
                        <a:rPr lang="en-IN" sz="1050"/>
                        <a:t>- Raw</a:t>
                      </a:r>
                      <a:r>
                        <a:rPr lang="en-IN" sz="1050" baseline="0"/>
                        <a:t> CAD Files of P&amp;ID and SA Embedding – LLaVA NeXT</a:t>
                      </a:r>
                      <a:endParaRPr lang="en-IN" sz="1050"/>
                    </a:p>
                  </a:txBody>
                  <a:tcPr marL="29601" marR="29601" marT="14800" marB="14800"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Interpretation of CAD Files into</a:t>
                      </a:r>
                      <a:r>
                        <a:rPr lang="en-US" sz="1050" baseline="0"/>
                        <a:t> Entity-Relationship Format</a:t>
                      </a:r>
                      <a:endParaRPr lang="en-US" sz="1050"/>
                    </a:p>
                  </a:txBody>
                  <a:tcPr marL="29601" marR="29601" marT="14800" marB="14800" anchor="ctr"/>
                </a:tc>
                <a:extLst>
                  <a:ext uri="{0D108BD9-81ED-4DB2-BD59-A6C34878D82A}">
                    <a16:rowId xmlns:a16="http://schemas.microsoft.com/office/drawing/2014/main" val="1391656879"/>
                  </a:ext>
                </a:extLst>
              </a:tr>
              <a:tr h="412732">
                <a:tc vMerge="1">
                  <a:txBody>
                    <a:bodyPr/>
                    <a:lstStyle/>
                    <a:p>
                      <a:pPr algn="ctr"/>
                      <a:endParaRPr lang="en-IN" sz="1200" b="1"/>
                    </a:p>
                  </a:txBody>
                  <a:tcPr marL="29601" marR="29601" marT="14800" marB="148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050"/>
                        <a:t>-Multi-Vector Retriever: Langchain , LlamaIndex + ColBERT / Hybrid RAG</a:t>
                      </a:r>
                    </a:p>
                  </a:txBody>
                  <a:tcPr marL="29601" marR="29601" marT="14800" marB="148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 RAG on structured (tables), unstructured (text), images, equations</a:t>
                      </a:r>
                    </a:p>
                  </a:txBody>
                  <a:tcPr marL="29601" marR="29601" marT="14800" marB="14800" anchor="ctr"/>
                </a:tc>
                <a:extLst>
                  <a:ext uri="{0D108BD9-81ED-4DB2-BD59-A6C34878D82A}">
                    <a16:rowId xmlns:a16="http://schemas.microsoft.com/office/drawing/2014/main" val="536935296"/>
                  </a:ext>
                </a:extLst>
              </a:tr>
              <a:tr h="555195">
                <a:tc vMerge="1">
                  <a:txBody>
                    <a:bodyPr/>
                    <a:lstStyle/>
                    <a:p>
                      <a:pPr algn="ctr"/>
                      <a:endParaRPr lang="en-IN" sz="1100" b="1"/>
                    </a:p>
                  </a:txBody>
                  <a:tcPr marL="29601" marR="29601" marT="14800" marB="148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050"/>
                        <a:t>Special Embedding Models: • Google’s PaLM-e (Vision+Language) • OpenAI’s CLIP for Symbol+Text • Hugging Face Transformers for domain tuning</a:t>
                      </a:r>
                    </a:p>
                  </a:txBody>
                  <a:tcPr marL="29601" marR="29601" marT="14800" marB="148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Generate and understand P&amp;ID symbols, architecture diagrams, and cross-linking with descriptions</a:t>
                      </a:r>
                    </a:p>
                  </a:txBody>
                  <a:tcPr marL="29601" marR="29601" marT="14800" marB="14800" anchor="ctr"/>
                </a:tc>
                <a:extLst>
                  <a:ext uri="{0D108BD9-81ED-4DB2-BD59-A6C34878D82A}">
                    <a16:rowId xmlns:a16="http://schemas.microsoft.com/office/drawing/2014/main" val="195516982"/>
                  </a:ext>
                </a:extLst>
              </a:tr>
              <a:tr h="346621">
                <a:tc rowSpan="4">
                  <a:txBody>
                    <a:bodyPr/>
                    <a:lstStyle/>
                    <a:p>
                      <a:pPr algn="ctr"/>
                      <a:r>
                        <a:rPr lang="en-IN" sz="1100" b="1"/>
                        <a:t>Data</a:t>
                      </a:r>
                    </a:p>
                  </a:txBody>
                  <a:tcPr marL="29601" marR="29601" marT="14800" marB="14800"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- Business Requirements, Legacy FDS, AutoCAD Raw Files , Scanned PDFs, Control System Instrumentation Narratives</a:t>
                      </a:r>
                    </a:p>
                  </a:txBody>
                  <a:tcPr marL="29601" marR="29601" marT="14800" marB="14800"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Raw input for ingestion and transformation</a:t>
                      </a:r>
                    </a:p>
                  </a:txBody>
                  <a:tcPr marL="29601" marR="29601" marT="14800" marB="14800" anchor="ctr"/>
                </a:tc>
                <a:extLst>
                  <a:ext uri="{0D108BD9-81ED-4DB2-BD59-A6C34878D82A}">
                    <a16:rowId xmlns:a16="http://schemas.microsoft.com/office/drawing/2014/main" val="2003620273"/>
                  </a:ext>
                </a:extLst>
              </a:tr>
              <a:tr h="346621">
                <a:tc vMerge="1">
                  <a:txBody>
                    <a:bodyPr/>
                    <a:lstStyle/>
                    <a:p>
                      <a:endParaRPr lang="en-IN" sz="600"/>
                    </a:p>
                  </a:txBody>
                  <a:tcPr marL="29601" marR="29601" marT="14800" marB="14800"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- Symbol Libraries: P&amp;ID, ISA S5.1, ISA 5.3 standards, Electrical &amp; System symbols</a:t>
                      </a:r>
                    </a:p>
                  </a:txBody>
                  <a:tcPr marL="29601" marR="29601" marT="14800" marB="14800"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For symbol recognition and semantic mapping</a:t>
                      </a:r>
                    </a:p>
                  </a:txBody>
                  <a:tcPr marL="29601" marR="29601" marT="14800" marB="14800" anchor="ctr"/>
                </a:tc>
                <a:extLst>
                  <a:ext uri="{0D108BD9-81ED-4DB2-BD59-A6C34878D82A}">
                    <a16:rowId xmlns:a16="http://schemas.microsoft.com/office/drawing/2014/main" val="364171872"/>
                  </a:ext>
                </a:extLst>
              </a:tr>
              <a:tr h="242334">
                <a:tc vMerge="1">
                  <a:txBody>
                    <a:bodyPr/>
                    <a:lstStyle/>
                    <a:p>
                      <a:endParaRPr lang="en-IN" sz="600"/>
                    </a:p>
                  </a:txBody>
                  <a:tcPr marL="29601" marR="29601" marT="14800" marB="14800"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- Domain Glossary, Engineering Equations, Instrument Tags</a:t>
                      </a:r>
                    </a:p>
                  </a:txBody>
                  <a:tcPr marL="29601" marR="29601" marT="14800" marB="14800"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Enables technical accuracy in generated outputs</a:t>
                      </a:r>
                    </a:p>
                  </a:txBody>
                  <a:tcPr marL="29601" marR="29601" marT="14800" marB="14800" anchor="ctr"/>
                </a:tc>
                <a:extLst>
                  <a:ext uri="{0D108BD9-81ED-4DB2-BD59-A6C34878D82A}">
                    <a16:rowId xmlns:a16="http://schemas.microsoft.com/office/drawing/2014/main" val="971516928"/>
                  </a:ext>
                </a:extLst>
              </a:tr>
              <a:tr h="346621">
                <a:tc vMerge="1">
                  <a:txBody>
                    <a:bodyPr/>
                    <a:lstStyle/>
                    <a:p>
                      <a:endParaRPr lang="en-IN" sz="600"/>
                    </a:p>
                  </a:txBody>
                  <a:tcPr marL="29601" marR="29601" marT="14800" marB="14800" anchor="ctr"/>
                </a:tc>
                <a:tc>
                  <a:txBody>
                    <a:bodyPr/>
                    <a:lstStyle/>
                    <a:p>
                      <a:r>
                        <a:rPr lang="en-IN" sz="1050"/>
                        <a:t>- Metadata Tags: Project ID, Author, Revision, System Type, Signal Path</a:t>
                      </a:r>
                    </a:p>
                  </a:txBody>
                  <a:tcPr marL="29601" marR="29601" marT="14800" marB="14800"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For indexing, traceability, and semantic linking</a:t>
                      </a:r>
                    </a:p>
                  </a:txBody>
                  <a:tcPr marL="29601" marR="29601" marT="14800" marB="14800" anchor="ctr"/>
                </a:tc>
                <a:extLst>
                  <a:ext uri="{0D108BD9-81ED-4DB2-BD59-A6C34878D82A}">
                    <a16:rowId xmlns:a16="http://schemas.microsoft.com/office/drawing/2014/main" val="2514004278"/>
                  </a:ext>
                </a:extLst>
              </a:tr>
              <a:tr h="450908">
                <a:tc rowSpan="4">
                  <a:txBody>
                    <a:bodyPr/>
                    <a:lstStyle/>
                    <a:p>
                      <a:pPr algn="ctr"/>
                      <a:r>
                        <a:rPr lang="en-IN" sz="1100" b="1"/>
                        <a:t>Infrastructure</a:t>
                      </a:r>
                      <a:br>
                        <a:rPr lang="en-IN" sz="1100" b="1"/>
                      </a:br>
                      <a:r>
                        <a:rPr lang="en-IN" sz="1100" b="0"/>
                        <a:t>(Needs to be Evaluate during Preparatory Phase)</a:t>
                      </a:r>
                    </a:p>
                  </a:txBody>
                  <a:tcPr marL="29601" marR="29601" marT="14800" marB="14800"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- Cloud Infra: Azure, AWS, or GCP with secure container orchestration (Kubernetes/Docker)</a:t>
                      </a:r>
                    </a:p>
                  </a:txBody>
                  <a:tcPr marL="29601" marR="29601" marT="14800" marB="14800"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Scalable and secure backend deployment</a:t>
                      </a:r>
                    </a:p>
                  </a:txBody>
                  <a:tcPr marL="29601" marR="29601" marT="14800" marB="14800" anchor="ctr"/>
                </a:tc>
                <a:extLst>
                  <a:ext uri="{0D108BD9-81ED-4DB2-BD59-A6C34878D82A}">
                    <a16:rowId xmlns:a16="http://schemas.microsoft.com/office/drawing/2014/main" val="2587403037"/>
                  </a:ext>
                </a:extLst>
              </a:tr>
              <a:tr h="242334">
                <a:tc vMerge="1">
                  <a:txBody>
                    <a:bodyPr/>
                    <a:lstStyle/>
                    <a:p>
                      <a:endParaRPr lang="en-IN" sz="600"/>
                    </a:p>
                  </a:txBody>
                  <a:tcPr marL="29601" marR="29601" marT="14800" marB="14800" anchor="ctr"/>
                </a:tc>
                <a:tc>
                  <a:txBody>
                    <a:bodyPr/>
                    <a:lstStyle/>
                    <a:p>
                      <a:r>
                        <a:rPr lang="en-IN" sz="1050"/>
                        <a:t>- Vector Databases: FAISS/ Pinecone/Weaviate/Qdrant</a:t>
                      </a:r>
                    </a:p>
                  </a:txBody>
                  <a:tcPr marL="29601" marR="29601" marT="14800" marB="14800" anchor="ctr"/>
                </a:tc>
                <a:tc>
                  <a:txBody>
                    <a:bodyPr/>
                    <a:lstStyle/>
                    <a:p>
                      <a:r>
                        <a:rPr lang="en-IN" sz="1050"/>
                        <a:t>Store multi-modal embeddings for retrieval during RAG</a:t>
                      </a:r>
                    </a:p>
                  </a:txBody>
                  <a:tcPr marL="29601" marR="29601" marT="14800" marB="14800" anchor="ctr"/>
                </a:tc>
                <a:extLst>
                  <a:ext uri="{0D108BD9-81ED-4DB2-BD59-A6C34878D82A}">
                    <a16:rowId xmlns:a16="http://schemas.microsoft.com/office/drawing/2014/main" val="2807611212"/>
                  </a:ext>
                </a:extLst>
              </a:tr>
              <a:tr h="242334">
                <a:tc vMerge="1">
                  <a:txBody>
                    <a:bodyPr/>
                    <a:lstStyle/>
                    <a:p>
                      <a:endParaRPr lang="en-IN" sz="600"/>
                    </a:p>
                  </a:txBody>
                  <a:tcPr marL="29601" marR="29601" marT="14800" marB="14800"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- RBAC &amp; Audit Trails: Azure AD, SSO, logging tools</a:t>
                      </a:r>
                    </a:p>
                  </a:txBody>
                  <a:tcPr marL="29601" marR="29601" marT="14800" marB="14800"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Enterprise-grade access control and compliance</a:t>
                      </a:r>
                    </a:p>
                  </a:txBody>
                  <a:tcPr marL="29601" marR="29601" marT="14800" marB="14800" anchor="ctr"/>
                </a:tc>
                <a:extLst>
                  <a:ext uri="{0D108BD9-81ED-4DB2-BD59-A6C34878D82A}">
                    <a16:rowId xmlns:a16="http://schemas.microsoft.com/office/drawing/2014/main" val="319907184"/>
                  </a:ext>
                </a:extLst>
              </a:tr>
              <a:tr h="346621">
                <a:tc vMerge="1">
                  <a:txBody>
                    <a:bodyPr/>
                    <a:lstStyle/>
                    <a:p>
                      <a:endParaRPr lang="en-IN" sz="600"/>
                    </a:p>
                  </a:txBody>
                  <a:tcPr marL="29601" marR="29601" marT="14800" marB="14800" anchor="ctr"/>
                </a:tc>
                <a:tc>
                  <a:txBody>
                    <a:bodyPr/>
                    <a:lstStyle/>
                    <a:p>
                      <a:r>
                        <a:rPr lang="en-IN" sz="1050"/>
                        <a:t>- CI/CD + Monitoring: Azure DevOps, GitHub Actions</a:t>
                      </a:r>
                    </a:p>
                  </a:txBody>
                  <a:tcPr marL="29601" marR="29601" marT="14800" marB="14800"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Continuous delivery and operational visibility</a:t>
                      </a:r>
                    </a:p>
                  </a:txBody>
                  <a:tcPr marL="29601" marR="29601" marT="14800" marB="14800" anchor="ctr"/>
                </a:tc>
                <a:extLst>
                  <a:ext uri="{0D108BD9-81ED-4DB2-BD59-A6C34878D82A}">
                    <a16:rowId xmlns:a16="http://schemas.microsoft.com/office/drawing/2014/main" val="763363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5784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4620C-4D0B-1E98-08EA-5CF8BA7C9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F2D78F-A00F-FDEC-FAA2-A0379528C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CDCC3-4512-4810-918B-A9080BA4BE50}" type="slidenum">
              <a:rPr kumimoji="0" lang="en-IN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IN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61699C-BF02-E3C8-E2EF-6781E2E0D9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CALSOFT CONFIDENTIAL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7A8F4-C49F-EE07-4A7D-E72745DEB8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4A7B113-5D93-B721-D32B-9B1899AFBF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769405"/>
              </p:ext>
            </p:extLst>
          </p:nvPr>
        </p:nvGraphicFramePr>
        <p:xfrm>
          <a:off x="925530" y="805395"/>
          <a:ext cx="10841619" cy="579541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613873">
                  <a:extLst>
                    <a:ext uri="{9D8B030D-6E8A-4147-A177-3AD203B41FA5}">
                      <a16:colId xmlns:a16="http://schemas.microsoft.com/office/drawing/2014/main" val="3867490263"/>
                    </a:ext>
                  </a:extLst>
                </a:gridCol>
                <a:gridCol w="3613873">
                  <a:extLst>
                    <a:ext uri="{9D8B030D-6E8A-4147-A177-3AD203B41FA5}">
                      <a16:colId xmlns:a16="http://schemas.microsoft.com/office/drawing/2014/main" val="1348309210"/>
                    </a:ext>
                  </a:extLst>
                </a:gridCol>
                <a:gridCol w="3613873">
                  <a:extLst>
                    <a:ext uri="{9D8B030D-6E8A-4147-A177-3AD203B41FA5}">
                      <a16:colId xmlns:a16="http://schemas.microsoft.com/office/drawing/2014/main" val="4258982178"/>
                    </a:ext>
                  </a:extLst>
                </a:gridCol>
              </a:tblGrid>
              <a:tr h="192999">
                <a:tc>
                  <a:txBody>
                    <a:bodyPr/>
                    <a:lstStyle/>
                    <a:p>
                      <a:pPr algn="l"/>
                      <a:r>
                        <a:rPr lang="en-IN" sz="1200" b="1" dirty="0"/>
                        <a:t>Functional Feature</a:t>
                      </a:r>
                      <a:endParaRPr lang="en-IN" sz="1200" dirty="0"/>
                    </a:p>
                  </a:txBody>
                  <a:tcPr marL="39558" marR="39558" marT="19779" marB="19779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b="1" dirty="0"/>
                        <a:t>Description</a:t>
                      </a:r>
                      <a:endParaRPr lang="en-IN" sz="1200" dirty="0"/>
                    </a:p>
                  </a:txBody>
                  <a:tcPr marL="39558" marR="39558" marT="19779" marB="19779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b="1" dirty="0"/>
                        <a:t>Tool Stack / Enablers</a:t>
                      </a:r>
                      <a:endParaRPr lang="en-IN" sz="1200" dirty="0"/>
                    </a:p>
                  </a:txBody>
                  <a:tcPr marL="39558" marR="39558" marT="19779" marB="19779" anchor="ctr"/>
                </a:tc>
                <a:extLst>
                  <a:ext uri="{0D108BD9-81ED-4DB2-BD59-A6C34878D82A}">
                    <a16:rowId xmlns:a16="http://schemas.microsoft.com/office/drawing/2014/main" val="3455924490"/>
                  </a:ext>
                </a:extLst>
              </a:tr>
              <a:tr h="630158">
                <a:tc>
                  <a:txBody>
                    <a:bodyPr/>
                    <a:lstStyle/>
                    <a:p>
                      <a:r>
                        <a:rPr lang="en-IN" sz="1200" b="1"/>
                        <a:t>Multi-Document Understanding</a:t>
                      </a:r>
                      <a:endParaRPr lang="en-IN" sz="1200"/>
                    </a:p>
                  </a:txBody>
                  <a:tcPr marL="39558" marR="39558" marT="19779" marB="19779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Ingest and parse heterogeneous documents (PDF, Word, Excel) like Metering Philosophy, Supply Specs, TDS</a:t>
                      </a:r>
                    </a:p>
                  </a:txBody>
                  <a:tcPr marL="39558" marR="39558" marT="19779" marB="19779"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LangChain Document Loaders, spaCy</a:t>
                      </a:r>
                    </a:p>
                  </a:txBody>
                  <a:tcPr marL="39558" marR="39558" marT="19779" marB="19779" anchor="ctr"/>
                </a:tc>
                <a:extLst>
                  <a:ext uri="{0D108BD9-81ED-4DB2-BD59-A6C34878D82A}">
                    <a16:rowId xmlns:a16="http://schemas.microsoft.com/office/drawing/2014/main" val="3779055756"/>
                  </a:ext>
                </a:extLst>
              </a:tr>
              <a:tr h="630158">
                <a:tc>
                  <a:txBody>
                    <a:bodyPr/>
                    <a:lstStyle/>
                    <a:p>
                      <a:r>
                        <a:rPr lang="en-IN" sz="1200" b="1"/>
                        <a:t>FDS Section Auto-Generation</a:t>
                      </a:r>
                      <a:endParaRPr lang="en-IN" sz="1200"/>
                    </a:p>
                  </a:txBody>
                  <a:tcPr marL="39558" marR="39558" marT="19779" marB="19779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Automatically generate draft content for structured FDS sections (e.g., Scope, Calibration, Instrumentation)</a:t>
                      </a:r>
                    </a:p>
                  </a:txBody>
                  <a:tcPr marL="39558" marR="39558" marT="19779" marB="19779"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GPT-4o, LangChain or LlamaIndex, Prompt Layer, Pinecone/FAISS</a:t>
                      </a:r>
                    </a:p>
                  </a:txBody>
                  <a:tcPr marL="39558" marR="39558" marT="19779" marB="19779" anchor="ctr"/>
                </a:tc>
                <a:extLst>
                  <a:ext uri="{0D108BD9-81ED-4DB2-BD59-A6C34878D82A}">
                    <a16:rowId xmlns:a16="http://schemas.microsoft.com/office/drawing/2014/main" val="843323781"/>
                  </a:ext>
                </a:extLst>
              </a:tr>
              <a:tr h="484438">
                <a:tc>
                  <a:txBody>
                    <a:bodyPr/>
                    <a:lstStyle/>
                    <a:p>
                      <a:r>
                        <a:rPr lang="en-IN" sz="1200" b="1"/>
                        <a:t>Source Referencing &amp; Justification</a:t>
                      </a:r>
                      <a:endParaRPr lang="en-IN" sz="1200"/>
                    </a:p>
                  </a:txBody>
                  <a:tcPr marL="39558" marR="39558" marT="19779" marB="19779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Embed traceable references in generated text linking back to source paragraphs or figures</a:t>
                      </a:r>
                    </a:p>
                  </a:txBody>
                  <a:tcPr marL="39558" marR="39558" marT="19779" marB="19779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Retrieval-Augmented Generation (RAG), Neo4j LangChain Memory</a:t>
                      </a:r>
                    </a:p>
                  </a:txBody>
                  <a:tcPr marL="39558" marR="39558" marT="19779" marB="19779" anchor="ctr"/>
                </a:tc>
                <a:extLst>
                  <a:ext uri="{0D108BD9-81ED-4DB2-BD59-A6C34878D82A}">
                    <a16:rowId xmlns:a16="http://schemas.microsoft.com/office/drawing/2014/main" val="2422371303"/>
                  </a:ext>
                </a:extLst>
              </a:tr>
              <a:tr h="484438">
                <a:tc>
                  <a:txBody>
                    <a:bodyPr/>
                    <a:lstStyle/>
                    <a:p>
                      <a:r>
                        <a:rPr lang="en-IN" sz="1200" b="1"/>
                        <a:t>Terminology &amp; Unit Harmonization</a:t>
                      </a:r>
                      <a:endParaRPr lang="en-IN" sz="1200"/>
                    </a:p>
                  </a:txBody>
                  <a:tcPr marL="39558" marR="39558" marT="19779" marB="19779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Standardize tags, units, component names, and document vocabulary across references</a:t>
                      </a:r>
                    </a:p>
                  </a:txBody>
                  <a:tcPr marL="39558" marR="39558" marT="19779" marB="19779" anchor="ctr"/>
                </a:tc>
                <a:tc>
                  <a:txBody>
                    <a:bodyPr/>
                    <a:lstStyle/>
                    <a:p>
                      <a:r>
                        <a:rPr lang="en-IN" sz="1200"/>
                        <a:t>Talend MDM, Custom Glossary APIs, Metadata Catalogs (e.g., Collibra), spaCy pipelines</a:t>
                      </a:r>
                    </a:p>
                  </a:txBody>
                  <a:tcPr marL="39558" marR="39558" marT="19779" marB="19779" anchor="ctr"/>
                </a:tc>
                <a:extLst>
                  <a:ext uri="{0D108BD9-81ED-4DB2-BD59-A6C34878D82A}">
                    <a16:rowId xmlns:a16="http://schemas.microsoft.com/office/drawing/2014/main" val="3578652602"/>
                  </a:ext>
                </a:extLst>
              </a:tr>
              <a:tr h="484438">
                <a:tc>
                  <a:txBody>
                    <a:bodyPr/>
                    <a:lstStyle/>
                    <a:p>
                      <a:r>
                        <a:rPr lang="en-IN" sz="1200" b="1"/>
                        <a:t>Domain-Aware Content Generation</a:t>
                      </a:r>
                      <a:endParaRPr lang="en-IN" sz="1200"/>
                    </a:p>
                  </a:txBody>
                  <a:tcPr marL="39558" marR="39558" marT="19779" marB="19779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Ensure generated FDS content aligns with industry standards like API MPMS, ISO 5167</a:t>
                      </a:r>
                    </a:p>
                  </a:txBody>
                  <a:tcPr marL="39558" marR="39558" marT="19779" marB="19779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Prompt Engineering + Ontology/Knowledge Base, Vector Embeddings, LangChain Tools</a:t>
                      </a:r>
                    </a:p>
                  </a:txBody>
                  <a:tcPr marL="39558" marR="39558" marT="19779" marB="19779" anchor="ctr"/>
                </a:tc>
                <a:extLst>
                  <a:ext uri="{0D108BD9-81ED-4DB2-BD59-A6C34878D82A}">
                    <a16:rowId xmlns:a16="http://schemas.microsoft.com/office/drawing/2014/main" val="2981950989"/>
                  </a:ext>
                </a:extLst>
              </a:tr>
              <a:tr h="484438">
                <a:tc>
                  <a:txBody>
                    <a:bodyPr/>
                    <a:lstStyle/>
                    <a:p>
                      <a:r>
                        <a:rPr lang="en-IN" sz="1200" b="1"/>
                        <a:t>Conflict &amp; Gap Detection</a:t>
                      </a:r>
                      <a:endParaRPr lang="en-IN" sz="1200"/>
                    </a:p>
                  </a:txBody>
                  <a:tcPr marL="39558" marR="39558" marT="19779" marB="19779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Detect contradictions or missing values across specs, highlight them for SME validation</a:t>
                      </a:r>
                    </a:p>
                  </a:txBody>
                  <a:tcPr marL="39558" marR="39558" marT="19779" marB="19779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Rule-based comparison engine, Pandas + GPT validation, Document Diff Tools</a:t>
                      </a:r>
                    </a:p>
                  </a:txBody>
                  <a:tcPr marL="39558" marR="39558" marT="19779" marB="19779" anchor="ctr"/>
                </a:tc>
                <a:extLst>
                  <a:ext uri="{0D108BD9-81ED-4DB2-BD59-A6C34878D82A}">
                    <a16:rowId xmlns:a16="http://schemas.microsoft.com/office/drawing/2014/main" val="3573848210"/>
                  </a:ext>
                </a:extLst>
              </a:tr>
              <a:tr h="630158">
                <a:tc>
                  <a:txBody>
                    <a:bodyPr/>
                    <a:lstStyle/>
                    <a:p>
                      <a:r>
                        <a:rPr lang="en-IN" sz="1200" b="1"/>
                        <a:t>FDS Document Assembly</a:t>
                      </a:r>
                      <a:endParaRPr lang="en-IN" sz="1200"/>
                    </a:p>
                  </a:txBody>
                  <a:tcPr marL="39558" marR="39558" marT="19779" marB="19779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Compile sections into a professional FDS document (DOCX, PDF, XML), with tables and headers</a:t>
                      </a:r>
                    </a:p>
                  </a:txBody>
                  <a:tcPr marL="39558" marR="39558" marT="19779" marB="19779"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docx-template, </a:t>
                      </a:r>
                      <a:r>
                        <a:rPr lang="en-IN" sz="1200" dirty="0" err="1"/>
                        <a:t>Pandoc</a:t>
                      </a:r>
                      <a:endParaRPr lang="en-IN" sz="1200" dirty="0"/>
                    </a:p>
                  </a:txBody>
                  <a:tcPr marL="39558" marR="39558" marT="19779" marB="19779" anchor="ctr"/>
                </a:tc>
                <a:extLst>
                  <a:ext uri="{0D108BD9-81ED-4DB2-BD59-A6C34878D82A}">
                    <a16:rowId xmlns:a16="http://schemas.microsoft.com/office/drawing/2014/main" val="2760064966"/>
                  </a:ext>
                </a:extLst>
              </a:tr>
              <a:tr h="484438">
                <a:tc>
                  <a:txBody>
                    <a:bodyPr/>
                    <a:lstStyle/>
                    <a:p>
                      <a:r>
                        <a:rPr lang="en-IN" sz="1200" b="1"/>
                        <a:t>Lineage &amp; Change Traceability</a:t>
                      </a:r>
                      <a:endParaRPr lang="en-IN" sz="1200"/>
                    </a:p>
                  </a:txBody>
                  <a:tcPr marL="39558" marR="39558" marT="19779" marB="19779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Maintain audit trail from each FDS section to original spec version and paragraph</a:t>
                      </a:r>
                    </a:p>
                  </a:txBody>
                  <a:tcPr marL="39558" marR="39558" marT="19779" marB="19779"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Neo4j</a:t>
                      </a:r>
                    </a:p>
                  </a:txBody>
                  <a:tcPr marL="39558" marR="39558" marT="19779" marB="19779" anchor="ctr"/>
                </a:tc>
                <a:extLst>
                  <a:ext uri="{0D108BD9-81ED-4DB2-BD59-A6C34878D82A}">
                    <a16:rowId xmlns:a16="http://schemas.microsoft.com/office/drawing/2014/main" val="794383038"/>
                  </a:ext>
                </a:extLst>
              </a:tr>
              <a:tr h="630158">
                <a:tc>
                  <a:txBody>
                    <a:bodyPr/>
                    <a:lstStyle/>
                    <a:p>
                      <a:r>
                        <a:rPr lang="en-IN" sz="1200" b="1"/>
                        <a:t>Engineer Review &amp; Feedback Loop</a:t>
                      </a:r>
                      <a:endParaRPr lang="en-IN" sz="1200"/>
                    </a:p>
                  </a:txBody>
                  <a:tcPr marL="39558" marR="39558" marT="19779" marB="19779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Provide editable UI for SMEs to review and refine generated content with contextual references</a:t>
                      </a:r>
                    </a:p>
                  </a:txBody>
                  <a:tcPr marL="39558" marR="39558" marT="19779" marB="19779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Streamlit, LangChain, React UI with trace memory</a:t>
                      </a:r>
                    </a:p>
                  </a:txBody>
                  <a:tcPr marL="39558" marR="39558" marT="19779" marB="19779" anchor="ctr"/>
                </a:tc>
                <a:extLst>
                  <a:ext uri="{0D108BD9-81ED-4DB2-BD59-A6C34878D82A}">
                    <a16:rowId xmlns:a16="http://schemas.microsoft.com/office/drawing/2014/main" val="1788517637"/>
                  </a:ext>
                </a:extLst>
              </a:tr>
              <a:tr h="630158">
                <a:tc>
                  <a:txBody>
                    <a:bodyPr/>
                    <a:lstStyle/>
                    <a:p>
                      <a:r>
                        <a:rPr lang="en-IN" sz="1200" b="1"/>
                        <a:t>Export in Multiple Formats</a:t>
                      </a:r>
                      <a:endParaRPr lang="en-IN" sz="1200"/>
                    </a:p>
                  </a:txBody>
                  <a:tcPr marL="39558" marR="39558" marT="19779" marB="19779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Export finalized document in various formats for documentation or integration with EDMS/PLM</a:t>
                      </a:r>
                    </a:p>
                  </a:txBody>
                  <a:tcPr marL="39558" marR="39558" marT="19779" marB="19779" anchor="ctr"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Python Export Libraries (docx, </a:t>
                      </a:r>
                      <a:r>
                        <a:rPr lang="en-IN" sz="1200" dirty="0" err="1"/>
                        <a:t>pdfkit</a:t>
                      </a:r>
                      <a:r>
                        <a:rPr lang="en-IN" sz="1200" dirty="0"/>
                        <a:t>), JSON/XML schema mapping, REST API Endpoints</a:t>
                      </a:r>
                    </a:p>
                  </a:txBody>
                  <a:tcPr marL="39558" marR="39558" marT="19779" marB="19779" anchor="ctr"/>
                </a:tc>
                <a:extLst>
                  <a:ext uri="{0D108BD9-81ED-4DB2-BD59-A6C34878D82A}">
                    <a16:rowId xmlns:a16="http://schemas.microsoft.com/office/drawing/2014/main" val="3531819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558958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1">
      <a:dk1>
        <a:srgbClr val="506B8A"/>
      </a:dk1>
      <a:lt1>
        <a:sysClr val="window" lastClr="FFFFFF"/>
      </a:lt1>
      <a:dk2>
        <a:srgbClr val="A3B5CA"/>
      </a:dk2>
      <a:lt2>
        <a:srgbClr val="D1DAE4"/>
      </a:lt2>
      <a:accent1>
        <a:srgbClr val="3FC8F9"/>
      </a:accent1>
      <a:accent2>
        <a:srgbClr val="87D1EE"/>
      </a:accent2>
      <a:accent3>
        <a:srgbClr val="0584B1"/>
      </a:accent3>
      <a:accent4>
        <a:srgbClr val="6D91AE"/>
      </a:accent4>
      <a:accent5>
        <a:srgbClr val="0584B1"/>
      </a:accent5>
      <a:accent6>
        <a:srgbClr val="7590AF"/>
      </a:accent6>
      <a:hlink>
        <a:srgbClr val="0584B1"/>
      </a:hlink>
      <a:folHlink>
        <a:srgbClr val="0584B1"/>
      </a:folHlink>
    </a:clrScheme>
    <a:fontScheme name="Custom 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ustom Design">
  <a:themeElements>
    <a:clrScheme name="Custom 1">
      <a:dk1>
        <a:srgbClr val="506B8A"/>
      </a:dk1>
      <a:lt1>
        <a:sysClr val="window" lastClr="FFFFFF"/>
      </a:lt1>
      <a:dk2>
        <a:srgbClr val="A3B5CA"/>
      </a:dk2>
      <a:lt2>
        <a:srgbClr val="D1DAE4"/>
      </a:lt2>
      <a:accent1>
        <a:srgbClr val="3FC8F9"/>
      </a:accent1>
      <a:accent2>
        <a:srgbClr val="87D1EE"/>
      </a:accent2>
      <a:accent3>
        <a:srgbClr val="0584B1"/>
      </a:accent3>
      <a:accent4>
        <a:srgbClr val="6D91AE"/>
      </a:accent4>
      <a:accent5>
        <a:srgbClr val="0584B1"/>
      </a:accent5>
      <a:accent6>
        <a:srgbClr val="7590AF"/>
      </a:accent6>
      <a:hlink>
        <a:srgbClr val="0584B1"/>
      </a:hlink>
      <a:folHlink>
        <a:srgbClr val="0584B1"/>
      </a:folHlink>
    </a:clrScheme>
    <a:fontScheme name="Custom 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alsoft-theme-2024">
  <a:themeElements>
    <a:clrScheme name="Custom 1">
      <a:dk1>
        <a:srgbClr val="506B8A"/>
      </a:dk1>
      <a:lt1>
        <a:sysClr val="window" lastClr="FFFFFF"/>
      </a:lt1>
      <a:dk2>
        <a:srgbClr val="A3B5CA"/>
      </a:dk2>
      <a:lt2>
        <a:srgbClr val="D1DAE4"/>
      </a:lt2>
      <a:accent1>
        <a:srgbClr val="3FC8F9"/>
      </a:accent1>
      <a:accent2>
        <a:srgbClr val="87D1EE"/>
      </a:accent2>
      <a:accent3>
        <a:srgbClr val="0584B1"/>
      </a:accent3>
      <a:accent4>
        <a:srgbClr val="6D91AE"/>
      </a:accent4>
      <a:accent5>
        <a:srgbClr val="0584B1"/>
      </a:accent5>
      <a:accent6>
        <a:srgbClr val="7590AF"/>
      </a:accent6>
      <a:hlink>
        <a:srgbClr val="0584B1"/>
      </a:hlink>
      <a:folHlink>
        <a:srgbClr val="0584B1"/>
      </a:folHlink>
    </a:clrScheme>
    <a:fontScheme name="Custom 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lsoft-theme-2024" id="{F26E2925-9C19-46F4-A271-3A1063BA8538}" vid="{38EC359F-913F-45B6-BB7C-0D0BB7251493}"/>
    </a:ext>
  </a:extLst>
</a:theme>
</file>

<file path=ppt/theme/theme4.xml><?xml version="1.0" encoding="utf-8"?>
<a:theme xmlns:a="http://schemas.openxmlformats.org/drawingml/2006/main" name="1_Custom Design">
  <a:themeElements>
    <a:clrScheme name="Custom 1">
      <a:dk1>
        <a:srgbClr val="506B8A"/>
      </a:dk1>
      <a:lt1>
        <a:sysClr val="window" lastClr="FFFFFF"/>
      </a:lt1>
      <a:dk2>
        <a:srgbClr val="A3B5CA"/>
      </a:dk2>
      <a:lt2>
        <a:srgbClr val="D1DAE4"/>
      </a:lt2>
      <a:accent1>
        <a:srgbClr val="3FC8F9"/>
      </a:accent1>
      <a:accent2>
        <a:srgbClr val="87D1EE"/>
      </a:accent2>
      <a:accent3>
        <a:srgbClr val="0584B1"/>
      </a:accent3>
      <a:accent4>
        <a:srgbClr val="6D91AE"/>
      </a:accent4>
      <a:accent5>
        <a:srgbClr val="0584B1"/>
      </a:accent5>
      <a:accent6>
        <a:srgbClr val="7590AF"/>
      </a:accent6>
      <a:hlink>
        <a:srgbClr val="0584B1"/>
      </a:hlink>
      <a:folHlink>
        <a:srgbClr val="0584B1"/>
      </a:folHlink>
    </a:clrScheme>
    <a:fontScheme name="Custom 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lsoft-Standard-Template" id="{4CC5C724-859D-4292-BAC2-23268D49314B}" vid="{52A530B9-E4B9-424F-B743-F1EA4F29657E}"/>
    </a:ext>
  </a:extLst>
</a:theme>
</file>

<file path=ppt/theme/theme5.xml><?xml version="1.0" encoding="utf-8"?>
<a:theme xmlns:a="http://schemas.openxmlformats.org/drawingml/2006/main" name="3_Custom Design">
  <a:themeElements>
    <a:clrScheme name="Custom 1">
      <a:dk1>
        <a:srgbClr val="506B8A"/>
      </a:dk1>
      <a:lt1>
        <a:sysClr val="window" lastClr="FFFFFF"/>
      </a:lt1>
      <a:dk2>
        <a:srgbClr val="A3B5CA"/>
      </a:dk2>
      <a:lt2>
        <a:srgbClr val="D1DAE4"/>
      </a:lt2>
      <a:accent1>
        <a:srgbClr val="3FC8F9"/>
      </a:accent1>
      <a:accent2>
        <a:srgbClr val="87D1EE"/>
      </a:accent2>
      <a:accent3>
        <a:srgbClr val="0584B1"/>
      </a:accent3>
      <a:accent4>
        <a:srgbClr val="6D91AE"/>
      </a:accent4>
      <a:accent5>
        <a:srgbClr val="0584B1"/>
      </a:accent5>
      <a:accent6>
        <a:srgbClr val="7590AF"/>
      </a:accent6>
      <a:hlink>
        <a:srgbClr val="0584B1"/>
      </a:hlink>
      <a:folHlink>
        <a:srgbClr val="0584B1"/>
      </a:folHlink>
    </a:clrScheme>
    <a:fontScheme name="Custom 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Custom Design">
  <a:themeElements>
    <a:clrScheme name="Custom 1">
      <a:dk1>
        <a:srgbClr val="506B8A"/>
      </a:dk1>
      <a:lt1>
        <a:sysClr val="window" lastClr="FFFFFF"/>
      </a:lt1>
      <a:dk2>
        <a:srgbClr val="A3B5CA"/>
      </a:dk2>
      <a:lt2>
        <a:srgbClr val="D1DAE4"/>
      </a:lt2>
      <a:accent1>
        <a:srgbClr val="3FC8F9"/>
      </a:accent1>
      <a:accent2>
        <a:srgbClr val="87D1EE"/>
      </a:accent2>
      <a:accent3>
        <a:srgbClr val="0584B1"/>
      </a:accent3>
      <a:accent4>
        <a:srgbClr val="6D91AE"/>
      </a:accent4>
      <a:accent5>
        <a:srgbClr val="0584B1"/>
      </a:accent5>
      <a:accent6>
        <a:srgbClr val="7590AF"/>
      </a:accent6>
      <a:hlink>
        <a:srgbClr val="0584B1"/>
      </a:hlink>
      <a:folHlink>
        <a:srgbClr val="0584B1"/>
      </a:folHlink>
    </a:clrScheme>
    <a:fontScheme name="Custom 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lsoft-Standard-Template" id="{4CC5C724-859D-4292-BAC2-23268D49314B}" vid="{52A530B9-E4B9-424F-B743-F1EA4F29657E}"/>
    </a:ext>
  </a:extLst>
</a:theme>
</file>

<file path=ppt/theme/theme7.xml><?xml version="1.0" encoding="utf-8"?>
<a:theme xmlns:a="http://schemas.openxmlformats.org/drawingml/2006/main" name="5_Custom Design">
  <a:themeElements>
    <a:clrScheme name="Custom 1">
      <a:dk1>
        <a:srgbClr val="506B8A"/>
      </a:dk1>
      <a:lt1>
        <a:sysClr val="window" lastClr="FFFFFF"/>
      </a:lt1>
      <a:dk2>
        <a:srgbClr val="A3B5CA"/>
      </a:dk2>
      <a:lt2>
        <a:srgbClr val="D1DAE4"/>
      </a:lt2>
      <a:accent1>
        <a:srgbClr val="3FC8F9"/>
      </a:accent1>
      <a:accent2>
        <a:srgbClr val="87D1EE"/>
      </a:accent2>
      <a:accent3>
        <a:srgbClr val="0584B1"/>
      </a:accent3>
      <a:accent4>
        <a:srgbClr val="6D91AE"/>
      </a:accent4>
      <a:accent5>
        <a:srgbClr val="0584B1"/>
      </a:accent5>
      <a:accent6>
        <a:srgbClr val="7590AF"/>
      </a:accent6>
      <a:hlink>
        <a:srgbClr val="0584B1"/>
      </a:hlink>
      <a:folHlink>
        <a:srgbClr val="0584B1"/>
      </a:folHlink>
    </a:clrScheme>
    <a:fontScheme name="Custom 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lsoft-Standard-Template" id="{4CC5C724-859D-4292-BAC2-23268D49314B}" vid="{52A530B9-E4B9-424F-B743-F1EA4F29657E}"/>
    </a:ext>
  </a:extLst>
</a:theme>
</file>

<file path=ppt/theme/theme8.xml><?xml version="1.0" encoding="utf-8"?>
<a:theme xmlns:a="http://schemas.openxmlformats.org/drawingml/2006/main" name="6_Custom Design">
  <a:themeElements>
    <a:clrScheme name="Custom 1">
      <a:dk1>
        <a:srgbClr val="506B8A"/>
      </a:dk1>
      <a:lt1>
        <a:sysClr val="window" lastClr="FFFFFF"/>
      </a:lt1>
      <a:dk2>
        <a:srgbClr val="A3B5CA"/>
      </a:dk2>
      <a:lt2>
        <a:srgbClr val="D1DAE4"/>
      </a:lt2>
      <a:accent1>
        <a:srgbClr val="3FC8F9"/>
      </a:accent1>
      <a:accent2>
        <a:srgbClr val="87D1EE"/>
      </a:accent2>
      <a:accent3>
        <a:srgbClr val="0584B1"/>
      </a:accent3>
      <a:accent4>
        <a:srgbClr val="6D91AE"/>
      </a:accent4>
      <a:accent5>
        <a:srgbClr val="0584B1"/>
      </a:accent5>
      <a:accent6>
        <a:srgbClr val="7590AF"/>
      </a:accent6>
      <a:hlink>
        <a:srgbClr val="0584B1"/>
      </a:hlink>
      <a:folHlink>
        <a:srgbClr val="0584B1"/>
      </a:folHlink>
    </a:clrScheme>
    <a:fontScheme name="Custom 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7_Custom Design">
  <a:themeElements>
    <a:clrScheme name="Custom 1">
      <a:dk1>
        <a:srgbClr val="506B8A"/>
      </a:dk1>
      <a:lt1>
        <a:sysClr val="window" lastClr="FFFFFF"/>
      </a:lt1>
      <a:dk2>
        <a:srgbClr val="A3B5CA"/>
      </a:dk2>
      <a:lt2>
        <a:srgbClr val="D1DAE4"/>
      </a:lt2>
      <a:accent1>
        <a:srgbClr val="3FC8F9"/>
      </a:accent1>
      <a:accent2>
        <a:srgbClr val="87D1EE"/>
      </a:accent2>
      <a:accent3>
        <a:srgbClr val="0584B1"/>
      </a:accent3>
      <a:accent4>
        <a:srgbClr val="6D91AE"/>
      </a:accent4>
      <a:accent5>
        <a:srgbClr val="0584B1"/>
      </a:accent5>
      <a:accent6>
        <a:srgbClr val="7590AF"/>
      </a:accent6>
      <a:hlink>
        <a:srgbClr val="0584B1"/>
      </a:hlink>
      <a:folHlink>
        <a:srgbClr val="0584B1"/>
      </a:folHlink>
    </a:clrScheme>
    <a:fontScheme name="Custom 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lsoft-Standard-Template" id="{4CC5C724-859D-4292-BAC2-23268D49314B}" vid="{52A530B9-E4B9-424F-B743-F1EA4F29657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725A5CE64E7C4B99630DFE70AE03B5" ma:contentTypeVersion="12" ma:contentTypeDescription="Create a new document." ma:contentTypeScope="" ma:versionID="aa4cf919a31347e2641ca4f38f3d871b">
  <xsd:schema xmlns:xsd="http://www.w3.org/2001/XMLSchema" xmlns:xs="http://www.w3.org/2001/XMLSchema" xmlns:p="http://schemas.microsoft.com/office/2006/metadata/properties" xmlns:ns2="23de2a24-0ce1-4c9c-8090-e143ac112324" xmlns:ns3="0f254f39-64be-4ca2-8168-c0c96012d16a" targetNamespace="http://schemas.microsoft.com/office/2006/metadata/properties" ma:root="true" ma:fieldsID="d33d8e348e0b79803e8328d75b9a3dc8" ns2:_="" ns3:_="">
    <xsd:import namespace="23de2a24-0ce1-4c9c-8090-e143ac112324"/>
    <xsd:import namespace="0f254f39-64be-4ca2-8168-c0c96012d16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de2a24-0ce1-4c9c-8090-e143ac1123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dbb2150-39cf-4418-8285-78ea88fc9d3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254f39-64be-4ca2-8168-c0c96012d16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0e8a65ad-9c6e-4eef-92f9-d62e3de86c8f}" ma:internalName="TaxCatchAll" ma:showField="CatchAllData" ma:web="0f254f39-64be-4ca2-8168-c0c96012d16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f254f39-64be-4ca2-8168-c0c96012d16a" xsi:nil="true"/>
    <lcf76f155ced4ddcb4097134ff3c332f xmlns="23de2a24-0ce1-4c9c-8090-e143ac11232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DD910152-B605-48AF-A09F-F2BF1506D33D}">
  <ds:schemaRefs>
    <ds:schemaRef ds:uri="0f254f39-64be-4ca2-8168-c0c96012d16a"/>
    <ds:schemaRef ds:uri="23de2a24-0ce1-4c9c-8090-e143ac11232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69FF814-0139-4DB8-AE84-7CA593A282B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078E064-228D-45B3-A462-708498A0DF92}">
  <ds:schemaRefs>
    <ds:schemaRef ds:uri="http://schemas.microsoft.com/office/2006/documentManagement/types"/>
    <ds:schemaRef ds:uri="http://purl.org/dc/elements/1.1/"/>
    <ds:schemaRef ds:uri="http://www.w3.org/XML/1998/namespace"/>
    <ds:schemaRef ds:uri="http://schemas.openxmlformats.org/package/2006/metadata/core-properties"/>
    <ds:schemaRef ds:uri="http://purl.org/dc/terms/"/>
    <ds:schemaRef ds:uri="http://schemas.microsoft.com/office/2006/metadata/properties"/>
    <ds:schemaRef ds:uri="23de2a24-0ce1-4c9c-8090-e143ac112324"/>
    <ds:schemaRef ds:uri="http://purl.org/dc/dcmitype/"/>
    <ds:schemaRef ds:uri="http://schemas.microsoft.com/office/infopath/2007/PartnerControls"/>
    <ds:schemaRef ds:uri="0f254f39-64be-4ca2-8168-c0c96012d16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new ppt and success story template_2</Template>
  <TotalTime>1425</TotalTime>
  <Words>1213</Words>
  <Application>Microsoft Office PowerPoint</Application>
  <PresentationFormat>Widescreen</PresentationFormat>
  <Paragraphs>136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6</vt:i4>
      </vt:variant>
    </vt:vector>
  </HeadingPairs>
  <TitlesOfParts>
    <vt:vector size="21" baseType="lpstr">
      <vt:lpstr>Arial</vt:lpstr>
      <vt:lpstr>Bahnschrift</vt:lpstr>
      <vt:lpstr>Bodoni MT</vt:lpstr>
      <vt:lpstr>Calibri</vt:lpstr>
      <vt:lpstr>Century Gothic</vt:lpstr>
      <vt:lpstr>Gill Sans</vt:lpstr>
      <vt:lpstr>Custom Design</vt:lpstr>
      <vt:lpstr>2_Custom Design</vt:lpstr>
      <vt:lpstr>Calsoft-theme-2024</vt:lpstr>
      <vt:lpstr>1_Custom Design</vt:lpstr>
      <vt:lpstr>3_Custom Design</vt:lpstr>
      <vt:lpstr>4_Custom Design</vt:lpstr>
      <vt:lpstr>5_Custom Design</vt:lpstr>
      <vt:lpstr>6_Custom Design</vt:lpstr>
      <vt:lpstr>7_Custom Design</vt:lpstr>
      <vt:lpstr>Execution Approach </vt:lpstr>
      <vt:lpstr>Conceptual Architecture Diagram : Knowledge Representation &amp; Reasoning Layer (Documents)</vt:lpstr>
      <vt:lpstr>Conceptual Architecture Diagram : Knowledge Representation &amp; Reasoning Layer (CAD Designs)</vt:lpstr>
      <vt:lpstr>Conceptual Architecture Diagram – Presentation Layer (Interactive User Interface)</vt:lpstr>
      <vt:lpstr>Indicative Requirements for Hardware, Software Data &amp; Infrastructure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Bi-weekly Ops Meeting</dc:title>
  <dc:creator>Prerana Sahane</dc:creator>
  <cp:lastModifiedBy>Debajit Sen</cp:lastModifiedBy>
  <cp:revision>7</cp:revision>
  <dcterms:created xsi:type="dcterms:W3CDTF">2019-08-07T04:51:41Z</dcterms:created>
  <dcterms:modified xsi:type="dcterms:W3CDTF">2025-10-27T08:18:45Z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0x010100D7725A5CE64E7C4B99630DFE70AE03B5</vt:lpwstr>
  </property>
  <property fmtid="{D5CDD505-2E9C-101B-9397-08002B2CF9AE}" pid="3" name="MediaServiceImageTags">
    <vt:lpwstr/>
  </property>
</Properties>
</file>